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6" r:id="rId6"/>
    <p:sldId id="258" r:id="rId7"/>
    <p:sldId id="259" r:id="rId8"/>
    <p:sldId id="257" r:id="rId9"/>
    <p:sldId id="260" r:id="rId10"/>
    <p:sldId id="262" r:id="rId11"/>
    <p:sldId id="261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en-US" b="1" dirty="0"/>
              <a:t>Joseph Rudyard </a:t>
            </a:r>
            <a:r>
              <a:rPr lang="en-US" b="1" dirty="0" smtClean="0"/>
              <a:t>Kipling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1865-1936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770553" cy="438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9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836712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When Earth's last picture is painted and the tubes are twisted and dried, </a:t>
            </a:r>
            <a:br>
              <a:rPr lang="en-US" sz="2000" dirty="0"/>
            </a:br>
            <a:r>
              <a:rPr lang="en-US" sz="2000" dirty="0"/>
              <a:t>When the oldest </a:t>
            </a:r>
            <a:r>
              <a:rPr lang="en-US" sz="2000" dirty="0" err="1"/>
              <a:t>colours</a:t>
            </a:r>
            <a:r>
              <a:rPr lang="en-US" sz="2000" dirty="0"/>
              <a:t> have faded, and the youngest critic has died, </a:t>
            </a:r>
            <a:br>
              <a:rPr lang="en-US" sz="2000" dirty="0"/>
            </a:br>
            <a:r>
              <a:rPr lang="en-US" sz="2000" dirty="0"/>
              <a:t>We shall rest, and, faith, we shall need it -- lie down for an aeon or two, </a:t>
            </a:r>
            <a:br>
              <a:rPr lang="en-US" sz="2000" dirty="0"/>
            </a:br>
            <a:r>
              <a:rPr lang="en-US" sz="2000" dirty="0"/>
              <a:t>Till the Master of All Good Workmen shall put us to work anew. </a:t>
            </a:r>
            <a:br>
              <a:rPr lang="en-US" sz="2000" dirty="0"/>
            </a:br>
            <a:r>
              <a:rPr lang="en-US" sz="2000" dirty="0"/>
              <a:t>And those that were good shall be happy; they shall sit in a golden chair; </a:t>
            </a:r>
            <a:br>
              <a:rPr lang="en-US" sz="2000" dirty="0"/>
            </a:br>
            <a:r>
              <a:rPr lang="en-US" sz="2000" dirty="0"/>
              <a:t>They shall splash at a ten-league canvas with brushes of comets' hair. </a:t>
            </a:r>
            <a:br>
              <a:rPr lang="en-US" sz="2000" dirty="0"/>
            </a:br>
            <a:r>
              <a:rPr lang="en-US" sz="2000" dirty="0"/>
              <a:t>They shall find real saints to draw from -- Magdalene, Peter, and Paul; </a:t>
            </a:r>
            <a:br>
              <a:rPr lang="en-US" sz="2000" dirty="0"/>
            </a:br>
            <a:r>
              <a:rPr lang="en-US" sz="2000" dirty="0"/>
              <a:t>They shall work for an age at a sitting and never be tired at all! </a:t>
            </a:r>
            <a:br>
              <a:rPr lang="en-US" sz="2000" dirty="0"/>
            </a:br>
            <a:r>
              <a:rPr lang="en-US" sz="2000" dirty="0"/>
              <a:t>And only The Master shall praise us, and only The Master shall blame; </a:t>
            </a:r>
            <a:br>
              <a:rPr lang="en-US" sz="2000" dirty="0"/>
            </a:br>
            <a:r>
              <a:rPr lang="en-US" sz="2000" dirty="0"/>
              <a:t>And no one shall work for money, and no one shall work for fame, </a:t>
            </a:r>
            <a:br>
              <a:rPr lang="en-US" sz="2000" dirty="0"/>
            </a:br>
            <a:r>
              <a:rPr lang="en-US" sz="2000" dirty="0"/>
              <a:t>But each for the joy of the working, and each, in his separate star, </a:t>
            </a:r>
            <a:br>
              <a:rPr lang="en-US" sz="2000" dirty="0"/>
            </a:br>
            <a:r>
              <a:rPr lang="en-US" sz="2000" dirty="0"/>
              <a:t>Shall draw the Thing as he sees It for the God of Things as They are!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03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3600" dirty="0"/>
              <a:t>Перевод </a:t>
            </a:r>
            <a:r>
              <a:rPr lang="ru-RU" sz="3600" dirty="0" err="1"/>
              <a:t>Ю.И.Манина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57" y="980728"/>
            <a:ext cx="4619809" cy="55172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dirty="0"/>
              <a:t>When Earth's last picture is painted and the tubes are twisted and dried, </a:t>
            </a:r>
            <a:br>
              <a:rPr lang="en-US" sz="3300" dirty="0"/>
            </a:br>
            <a:r>
              <a:rPr lang="en-US" sz="3300" dirty="0"/>
              <a:t>When the oldest </a:t>
            </a:r>
            <a:r>
              <a:rPr lang="en-US" sz="3300" dirty="0" err="1"/>
              <a:t>colours</a:t>
            </a:r>
            <a:r>
              <a:rPr lang="en-US" sz="3300" dirty="0"/>
              <a:t> have faded, and the youngest critic has died, </a:t>
            </a:r>
            <a:br>
              <a:rPr lang="en-US" sz="3300" dirty="0"/>
            </a:br>
            <a:r>
              <a:rPr lang="en-US" sz="3300" dirty="0"/>
              <a:t>We shall rest, and, faith, we shall need it -- lie down for an aeon or two, </a:t>
            </a:r>
            <a:br>
              <a:rPr lang="en-US" sz="3300" dirty="0"/>
            </a:br>
            <a:r>
              <a:rPr lang="en-US" sz="3300" dirty="0"/>
              <a:t>Till the Master of All Good Workmen shall put us to work anew. </a:t>
            </a:r>
            <a:br>
              <a:rPr lang="en-US" sz="3300" dirty="0"/>
            </a:br>
            <a:r>
              <a:rPr lang="en-US" sz="3300" dirty="0"/>
              <a:t>And those that were good shall be happy; they shall sit in a golden chair; </a:t>
            </a:r>
            <a:br>
              <a:rPr lang="en-US" sz="3300" dirty="0"/>
            </a:br>
            <a:r>
              <a:rPr lang="en-US" sz="3300" dirty="0"/>
              <a:t>They shall splash at a ten-league canvas with brushes of comets' hair. </a:t>
            </a:r>
            <a:br>
              <a:rPr lang="en-US" sz="3300" dirty="0"/>
            </a:br>
            <a:r>
              <a:rPr lang="en-US" sz="3300" dirty="0"/>
              <a:t>They shall find real saints to draw from -- Magdalene, Peter, and Paul; </a:t>
            </a:r>
            <a:br>
              <a:rPr lang="en-US" sz="3300" dirty="0"/>
            </a:br>
            <a:r>
              <a:rPr lang="en-US" sz="3300" dirty="0"/>
              <a:t>They shall work for an age at a sitting and never be tired at all! </a:t>
            </a:r>
            <a:br>
              <a:rPr lang="en-US" sz="3300" dirty="0"/>
            </a:br>
            <a:r>
              <a:rPr lang="en-US" sz="3300" dirty="0" smtClean="0"/>
              <a:t>And </a:t>
            </a:r>
            <a:r>
              <a:rPr lang="en-US" sz="3300" dirty="0"/>
              <a:t>only The Master shall praise us, and only The Master shall blame; </a:t>
            </a:r>
            <a:br>
              <a:rPr lang="en-US" sz="3300" dirty="0"/>
            </a:br>
            <a:r>
              <a:rPr lang="en-US" sz="3300" dirty="0"/>
              <a:t>And no one shall work for money, and no one shall work for fame, </a:t>
            </a:r>
            <a:br>
              <a:rPr lang="en-US" sz="3300" dirty="0"/>
            </a:br>
            <a:r>
              <a:rPr lang="en-US" sz="3300" dirty="0"/>
              <a:t>But each for the joy of the working, and each, in his separate star, </a:t>
            </a:r>
            <a:br>
              <a:rPr lang="en-US" sz="3300" dirty="0"/>
            </a:br>
            <a:r>
              <a:rPr lang="en-US" sz="3300" dirty="0"/>
              <a:t>Shall draw the Thing as he sees It for the God of Things as They are!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830" y="980728"/>
            <a:ext cx="4499992" cy="551723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1600" dirty="0"/>
              <a:t>Когда будет дописан последний холст и засохнет последний тюбик белил,</a:t>
            </a:r>
            <a:br>
              <a:rPr lang="ru-RU" sz="1600" dirty="0"/>
            </a:br>
            <a:r>
              <a:rPr lang="ru-RU" sz="1600" dirty="0"/>
              <a:t>И последний художник закроет глаза, ибо отдых он заслужил,</a:t>
            </a:r>
            <a:br>
              <a:rPr lang="ru-RU" sz="1600" dirty="0"/>
            </a:br>
            <a:r>
              <a:rPr lang="ru-RU" sz="1600" dirty="0"/>
              <a:t>Нам всем, усталым мастеровым, Вечность дадут поспать,</a:t>
            </a:r>
            <a:br>
              <a:rPr lang="ru-RU" sz="1600" dirty="0"/>
            </a:br>
            <a:r>
              <a:rPr lang="ru-RU" sz="1600" dirty="0"/>
              <a:t>И Хозяин Честных Работников призовет нас к труду опять.</a:t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каждому даст золотой табурет, и кисть из хвостов комет,</a:t>
            </a:r>
            <a:br>
              <a:rPr lang="ru-RU" sz="1600" dirty="0"/>
            </a:br>
            <a:r>
              <a:rPr lang="ru-RU" sz="1600" dirty="0"/>
              <a:t>И туго натянутый холст шириной в сто световых лет,</a:t>
            </a:r>
            <a:br>
              <a:rPr lang="ru-RU" sz="1600" dirty="0"/>
            </a:br>
            <a:r>
              <a:rPr lang="ru-RU" sz="1600" dirty="0"/>
              <a:t>И Магдалина, Павел и Петр позировать станут для нас,</a:t>
            </a:r>
            <a:br>
              <a:rPr lang="ru-RU" sz="1600" dirty="0"/>
            </a:br>
            <a:r>
              <a:rPr lang="ru-RU" sz="1600" dirty="0"/>
              <a:t>И никогда, никогда, никогда не устанут рука и глаз!</a:t>
            </a:r>
            <a:br>
              <a:rPr lang="ru-RU" sz="1600" dirty="0"/>
            </a:br>
            <a:r>
              <a:rPr lang="ru-RU" sz="1600" dirty="0" smtClean="0"/>
              <a:t>Ни </a:t>
            </a:r>
            <a:r>
              <a:rPr lang="ru-RU" sz="1600" dirty="0"/>
              <a:t>денег, ни славы не будет вовек, а будут работа и честь,</a:t>
            </a:r>
            <a:br>
              <a:rPr lang="ru-RU" sz="1600" dirty="0"/>
            </a:br>
            <a:r>
              <a:rPr lang="ru-RU" sz="1600" dirty="0"/>
              <a:t>И каждый напишет каждую вещь, как видит, и как она есть,</a:t>
            </a:r>
            <a:br>
              <a:rPr lang="ru-RU" sz="1600" dirty="0"/>
            </a:br>
            <a:r>
              <a:rPr lang="ru-RU" sz="1600" dirty="0"/>
              <a:t>На каждой звезде, которыми </a:t>
            </a:r>
            <a:r>
              <a:rPr lang="ru-RU" sz="1600" dirty="0" err="1"/>
              <a:t>полн</a:t>
            </a:r>
            <a:r>
              <a:rPr lang="ru-RU" sz="1600" dirty="0"/>
              <a:t> ликующий Млечный Путь,</a:t>
            </a:r>
            <a:br>
              <a:rPr lang="ru-RU" sz="1600" dirty="0"/>
            </a:br>
            <a:r>
              <a:rPr lang="ru-RU" sz="1600" dirty="0"/>
              <a:t>Для Прекрасного Бога Сущих Вещей, Таких, Как Они Суть</a:t>
            </a:r>
          </a:p>
        </p:txBody>
      </p:sp>
    </p:spTree>
    <p:extLst>
      <p:ext uri="{BB962C8B-B14F-4D97-AF65-F5344CB8AC3E}">
        <p14:creationId xmlns:p14="http://schemas.microsoft.com/office/powerpoint/2010/main" val="1521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97346"/>
            <a:ext cx="6606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Injian</a:t>
            </a:r>
            <a:r>
              <a:rPr lang="en-US" dirty="0"/>
              <a:t> Ocean sets an' smiles</a:t>
            </a:r>
            <a:br>
              <a:rPr lang="en-US" dirty="0"/>
            </a:br>
            <a:r>
              <a:rPr lang="en-US" dirty="0"/>
              <a:t>So </a:t>
            </a:r>
            <a:r>
              <a:rPr lang="en-US" dirty="0" err="1"/>
              <a:t>sof</a:t>
            </a:r>
            <a:r>
              <a:rPr lang="en-US" dirty="0"/>
              <a:t>', so bright, so </a:t>
            </a:r>
            <a:r>
              <a:rPr lang="en-US" dirty="0" err="1"/>
              <a:t>bloomin</a:t>
            </a:r>
            <a:r>
              <a:rPr lang="en-US" dirty="0"/>
              <a:t>' blue;</a:t>
            </a:r>
            <a:br>
              <a:rPr lang="en-US" dirty="0"/>
            </a:br>
            <a:r>
              <a:rPr lang="en-US" dirty="0"/>
              <a:t>There aren't a wave for miles an' miles</a:t>
            </a:r>
            <a:br>
              <a:rPr lang="en-US" dirty="0"/>
            </a:br>
            <a:r>
              <a:rPr lang="en-US" dirty="0" err="1"/>
              <a:t>Excep</a:t>
            </a:r>
            <a:r>
              <a:rPr lang="en-US" dirty="0"/>
              <a:t>' the jiggle from the screw.</a:t>
            </a:r>
            <a:br>
              <a:rPr lang="en-US" dirty="0"/>
            </a:br>
            <a:r>
              <a:rPr lang="en-US" dirty="0"/>
              <a:t>The ship is </a:t>
            </a:r>
            <a:r>
              <a:rPr lang="en-US" dirty="0" err="1"/>
              <a:t>swep</a:t>
            </a:r>
            <a:r>
              <a:rPr lang="en-US" dirty="0"/>
              <a:t>', the day is done,</a:t>
            </a:r>
            <a:br>
              <a:rPr lang="en-US" dirty="0"/>
            </a:br>
            <a:r>
              <a:rPr lang="en-US" dirty="0"/>
              <a:t>The bugle's gone for smoke and play;</a:t>
            </a:r>
            <a:br>
              <a:rPr lang="en-US" dirty="0"/>
            </a:br>
            <a:r>
              <a:rPr lang="en-US" dirty="0"/>
              <a:t>An' black </a:t>
            </a:r>
            <a:r>
              <a:rPr lang="en-US" dirty="0" err="1"/>
              <a:t>agin</a:t>
            </a:r>
            <a:r>
              <a:rPr lang="en-US" dirty="0"/>
              <a:t>' the </a:t>
            </a:r>
            <a:r>
              <a:rPr lang="en-US" dirty="0" err="1"/>
              <a:t>settin</a:t>
            </a:r>
            <a:r>
              <a:rPr lang="en-US" dirty="0"/>
              <a:t>' sun</a:t>
            </a:r>
            <a:br>
              <a:rPr lang="en-US" dirty="0"/>
            </a:br>
            <a:r>
              <a:rPr lang="en-US" dirty="0"/>
              <a:t>The Lascar sings, "~Hum </a:t>
            </a:r>
            <a:r>
              <a:rPr lang="en-US" dirty="0" err="1"/>
              <a:t>deckty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 smtClean="0"/>
              <a:t>!~" </a:t>
            </a:r>
            <a:r>
              <a:rPr lang="ru-RU" dirty="0" smtClean="0"/>
              <a:t>                    </a:t>
            </a:r>
            <a:r>
              <a:rPr lang="en-US" dirty="0" smtClean="0"/>
              <a:t>["</a:t>
            </a:r>
            <a:r>
              <a:rPr lang="en-US" dirty="0"/>
              <a:t>I'm looking out."]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to admire an' for to see,</a:t>
            </a:r>
            <a:br>
              <a:rPr lang="en-US" dirty="0"/>
            </a:br>
            <a:r>
              <a:rPr lang="en-US" dirty="0"/>
              <a:t>For to </a:t>
            </a:r>
            <a:r>
              <a:rPr lang="en-US" dirty="0" err="1"/>
              <a:t>be'old</a:t>
            </a:r>
            <a:r>
              <a:rPr lang="en-US" dirty="0"/>
              <a:t> this world so wide --</a:t>
            </a:r>
            <a:br>
              <a:rPr lang="en-US" dirty="0"/>
            </a:br>
            <a:r>
              <a:rPr lang="en-US" dirty="0"/>
              <a:t>It never done no good to me,</a:t>
            </a:r>
            <a:br>
              <a:rPr lang="en-US" dirty="0"/>
            </a:br>
            <a:r>
              <a:rPr lang="en-US" dirty="0"/>
              <a:t>But I can't drop it if I tried!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see the sergeants </a:t>
            </a:r>
            <a:r>
              <a:rPr lang="en-US" dirty="0" err="1"/>
              <a:t>pitchin</a:t>
            </a:r>
            <a:r>
              <a:rPr lang="en-US" dirty="0"/>
              <a:t>' quoits,</a:t>
            </a:r>
            <a:br>
              <a:rPr lang="en-US" dirty="0"/>
            </a:br>
            <a:r>
              <a:rPr lang="en-US" dirty="0"/>
              <a:t>I 'ear the women laugh an' talk,</a:t>
            </a:r>
            <a:br>
              <a:rPr lang="en-US" dirty="0"/>
            </a:br>
            <a:r>
              <a:rPr lang="en-US" dirty="0"/>
              <a:t>I spy upon the quarter-deck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orficers</a:t>
            </a:r>
            <a:r>
              <a:rPr lang="en-US" dirty="0"/>
              <a:t> an' </a:t>
            </a:r>
            <a:r>
              <a:rPr lang="en-US" dirty="0" err="1"/>
              <a:t>lydies</a:t>
            </a:r>
            <a:r>
              <a:rPr lang="en-US" dirty="0"/>
              <a:t> walk.</a:t>
            </a:r>
            <a:br>
              <a:rPr lang="en-US" dirty="0"/>
            </a:br>
            <a:r>
              <a:rPr lang="en-US" dirty="0"/>
              <a:t>I thinks about the things that was,</a:t>
            </a:r>
            <a:br>
              <a:rPr lang="en-US" dirty="0"/>
            </a:br>
            <a:r>
              <a:rPr lang="en-US" dirty="0"/>
              <a:t>An' leans an' looks </a:t>
            </a:r>
            <a:r>
              <a:rPr lang="en-US" dirty="0" err="1"/>
              <a:t>acrost</a:t>
            </a:r>
            <a:r>
              <a:rPr lang="en-US" dirty="0"/>
              <a:t> the sea,</a:t>
            </a:r>
            <a:br>
              <a:rPr lang="en-US" dirty="0"/>
            </a:br>
            <a:r>
              <a:rPr lang="en-US" dirty="0"/>
              <a:t>Till spite of all the crowded ship</a:t>
            </a:r>
            <a:br>
              <a:rPr lang="en-US" dirty="0"/>
            </a:br>
            <a:r>
              <a:rPr lang="en-US" dirty="0"/>
              <a:t>There's no one </a:t>
            </a:r>
            <a:r>
              <a:rPr lang="en-US" dirty="0" err="1"/>
              <a:t>lef</a:t>
            </a:r>
            <a:r>
              <a:rPr lang="en-US" dirty="0"/>
              <a:t>' alive but me.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8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8488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things that was which I '</a:t>
            </a:r>
            <a:r>
              <a:rPr lang="en-US" sz="2400" dirty="0" err="1"/>
              <a:t>ave</a:t>
            </a:r>
            <a:r>
              <a:rPr lang="en-US" sz="2400" dirty="0"/>
              <a:t> seen,</a:t>
            </a:r>
            <a:br>
              <a:rPr lang="en-US" sz="2400" dirty="0"/>
            </a:br>
            <a:r>
              <a:rPr lang="en-US" sz="2400" dirty="0"/>
              <a:t>In </a:t>
            </a:r>
            <a:r>
              <a:rPr lang="en-US" sz="2400" dirty="0" err="1"/>
              <a:t>barrick</a:t>
            </a:r>
            <a:r>
              <a:rPr lang="en-US" sz="2400" dirty="0"/>
              <a:t>, camp, an' action too,</a:t>
            </a:r>
            <a:br>
              <a:rPr lang="en-US" sz="2400" dirty="0"/>
            </a:br>
            <a:r>
              <a:rPr lang="en-US" sz="2400" dirty="0"/>
              <a:t>I tells them over by myself,</a:t>
            </a:r>
            <a:br>
              <a:rPr lang="en-US" sz="2400" dirty="0"/>
            </a:br>
            <a:r>
              <a:rPr lang="en-US" sz="2400" dirty="0"/>
              <a:t>An' sometimes wonders if they're true;</a:t>
            </a:r>
            <a:br>
              <a:rPr lang="en-US" sz="2400" dirty="0"/>
            </a:br>
            <a:r>
              <a:rPr lang="en-US" sz="2400" dirty="0"/>
              <a:t>For they was odd -- most awful odd --</a:t>
            </a:r>
            <a:br>
              <a:rPr lang="en-US" sz="2400" dirty="0"/>
            </a:br>
            <a:r>
              <a:rPr lang="en-US" sz="2400" dirty="0"/>
              <a:t>But all the same now they are o'er,</a:t>
            </a:r>
            <a:br>
              <a:rPr lang="en-US" sz="2400" dirty="0"/>
            </a:br>
            <a:r>
              <a:rPr lang="en-US" sz="2400" dirty="0"/>
              <a:t>There must be '</a:t>
            </a:r>
            <a:r>
              <a:rPr lang="en-US" sz="2400" dirty="0" err="1"/>
              <a:t>eaps</a:t>
            </a:r>
            <a:r>
              <a:rPr lang="en-US" sz="2400" dirty="0"/>
              <a:t> o' plenty such,</a:t>
            </a:r>
            <a:br>
              <a:rPr lang="en-US" sz="2400" dirty="0"/>
            </a:br>
            <a:r>
              <a:rPr lang="en-US" sz="2400" dirty="0"/>
              <a:t>An' if I wait I'll see some more.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Oh, I '</a:t>
            </a:r>
            <a:r>
              <a:rPr lang="en-US" sz="2400" dirty="0" err="1"/>
              <a:t>ave</a:t>
            </a:r>
            <a:r>
              <a:rPr lang="en-US" sz="2400" dirty="0"/>
              <a:t> come upon the books,</a:t>
            </a:r>
            <a:br>
              <a:rPr lang="en-US" sz="2400" dirty="0"/>
            </a:br>
            <a:r>
              <a:rPr lang="en-US" sz="2400" dirty="0"/>
              <a:t>An' frequent broke a </a:t>
            </a:r>
            <a:r>
              <a:rPr lang="en-US" sz="2400" dirty="0" err="1"/>
              <a:t>barrick</a:t>
            </a:r>
            <a:r>
              <a:rPr lang="en-US" sz="2400" dirty="0"/>
              <a:t> rule,</a:t>
            </a:r>
            <a:br>
              <a:rPr lang="en-US" sz="2400" dirty="0"/>
            </a:br>
            <a:r>
              <a:rPr lang="en-US" sz="2400" dirty="0"/>
              <a:t>An' stood beside an' watched myself</a:t>
            </a:r>
            <a:br>
              <a:rPr lang="en-US" sz="2400" dirty="0"/>
            </a:br>
            <a:r>
              <a:rPr lang="en-US" sz="2400" dirty="0" err="1"/>
              <a:t>Be'avin</a:t>
            </a:r>
            <a:r>
              <a:rPr lang="en-US" sz="2400" dirty="0"/>
              <a:t>' like a </a:t>
            </a:r>
            <a:r>
              <a:rPr lang="en-US" sz="2400" dirty="0" err="1"/>
              <a:t>bloomin</a:t>
            </a:r>
            <a:r>
              <a:rPr lang="en-US" sz="2400" dirty="0"/>
              <a:t>' fool.</a:t>
            </a:r>
            <a:br>
              <a:rPr lang="en-US" sz="2400" dirty="0"/>
            </a:br>
            <a:r>
              <a:rPr lang="en-US" sz="2400" dirty="0"/>
              <a:t>I paid my price for </a:t>
            </a:r>
            <a:r>
              <a:rPr lang="en-US" sz="2400" dirty="0" err="1"/>
              <a:t>findin</a:t>
            </a:r>
            <a:r>
              <a:rPr lang="en-US" sz="2400" dirty="0"/>
              <a:t>' out,</a:t>
            </a:r>
            <a:br>
              <a:rPr lang="en-US" sz="2400" dirty="0"/>
            </a:br>
            <a:r>
              <a:rPr lang="en-US" sz="2400" dirty="0"/>
              <a:t>Nor never </a:t>
            </a:r>
            <a:r>
              <a:rPr lang="en-US" sz="2400" dirty="0" err="1"/>
              <a:t>grutched</a:t>
            </a:r>
            <a:r>
              <a:rPr lang="en-US" sz="2400" dirty="0"/>
              <a:t> the price I paid,</a:t>
            </a:r>
            <a:br>
              <a:rPr lang="en-US" sz="2400" dirty="0"/>
            </a:br>
            <a:r>
              <a:rPr lang="en-US" sz="2400" dirty="0"/>
              <a:t>But sat in Clink without my boots,</a:t>
            </a:r>
            <a:br>
              <a:rPr lang="en-US" sz="2400" dirty="0"/>
            </a:br>
            <a:r>
              <a:rPr lang="en-US" sz="2400" dirty="0" err="1"/>
              <a:t>Admirin</a:t>
            </a:r>
            <a:r>
              <a:rPr lang="en-US" sz="2400" dirty="0"/>
              <a:t>' '</a:t>
            </a:r>
            <a:r>
              <a:rPr lang="en-US" sz="2400" dirty="0" err="1"/>
              <a:t>ow</a:t>
            </a:r>
            <a:r>
              <a:rPr lang="en-US" sz="2400" dirty="0"/>
              <a:t> the world was made.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76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74168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Be'old</a:t>
            </a:r>
            <a:r>
              <a:rPr lang="en-US" dirty="0"/>
              <a:t> a crowd upon the beam,</a:t>
            </a:r>
            <a:br>
              <a:rPr lang="en-US" dirty="0"/>
            </a:br>
            <a:r>
              <a:rPr lang="en-US" dirty="0"/>
              <a:t>An' 'umped above the sea appears</a:t>
            </a:r>
            <a:br>
              <a:rPr lang="en-US" dirty="0"/>
            </a:br>
            <a:r>
              <a:rPr lang="en-US" dirty="0"/>
              <a:t>Old Aden, like a </a:t>
            </a:r>
            <a:r>
              <a:rPr lang="en-US" dirty="0" err="1"/>
              <a:t>barrick</a:t>
            </a:r>
            <a:r>
              <a:rPr lang="en-US" dirty="0"/>
              <a:t>-stove</a:t>
            </a:r>
            <a:br>
              <a:rPr lang="en-US" dirty="0"/>
            </a:br>
            <a:r>
              <a:rPr lang="en-US" dirty="0"/>
              <a:t>That no one's lit for years an' years!</a:t>
            </a:r>
            <a:br>
              <a:rPr lang="en-US" dirty="0"/>
            </a:br>
            <a:r>
              <a:rPr lang="en-US" dirty="0"/>
              <a:t>I passed by that when I began,</a:t>
            </a:r>
            <a:br>
              <a:rPr lang="en-US" dirty="0"/>
            </a:br>
            <a:r>
              <a:rPr lang="en-US" dirty="0"/>
              <a:t>An' I go '</a:t>
            </a:r>
            <a:r>
              <a:rPr lang="en-US" dirty="0" err="1"/>
              <a:t>ome</a:t>
            </a:r>
            <a:r>
              <a:rPr lang="en-US" dirty="0"/>
              <a:t> the road I came,</a:t>
            </a:r>
            <a:br>
              <a:rPr lang="en-US" dirty="0"/>
            </a:br>
            <a:r>
              <a:rPr lang="en-US" dirty="0"/>
              <a:t>A time-expired soldier-man</a:t>
            </a:r>
            <a:br>
              <a:rPr lang="en-US" dirty="0"/>
            </a:br>
            <a:r>
              <a:rPr lang="en-US" dirty="0"/>
              <a:t>With six years' service to 'is name.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My girl she said, "Oh, stay with me!"</a:t>
            </a:r>
            <a:br>
              <a:rPr lang="en-US" dirty="0"/>
            </a:br>
            <a:r>
              <a:rPr lang="en-US" dirty="0"/>
              <a:t>My mother '</a:t>
            </a:r>
            <a:r>
              <a:rPr lang="en-US" dirty="0" err="1"/>
              <a:t>eld</a:t>
            </a:r>
            <a:r>
              <a:rPr lang="en-US" dirty="0"/>
              <a:t> me to '</a:t>
            </a:r>
            <a:r>
              <a:rPr lang="en-US" dirty="0" err="1"/>
              <a:t>er</a:t>
            </a:r>
            <a:r>
              <a:rPr lang="en-US" dirty="0"/>
              <a:t> breast.</a:t>
            </a:r>
            <a:br>
              <a:rPr lang="en-US" dirty="0"/>
            </a:br>
            <a:r>
              <a:rPr lang="en-US" dirty="0"/>
              <a:t>They've never written none, an' so</a:t>
            </a:r>
            <a:br>
              <a:rPr lang="en-US" dirty="0"/>
            </a:br>
            <a:r>
              <a:rPr lang="en-US" dirty="0"/>
              <a:t>They must '</a:t>
            </a:r>
            <a:r>
              <a:rPr lang="en-US" dirty="0" err="1"/>
              <a:t>ave</a:t>
            </a:r>
            <a:r>
              <a:rPr lang="en-US" dirty="0"/>
              <a:t> gone with all the rest --</a:t>
            </a:r>
            <a:br>
              <a:rPr lang="en-US" dirty="0"/>
            </a:br>
            <a:r>
              <a:rPr lang="en-US" dirty="0"/>
              <a:t>With all the rest which I '</a:t>
            </a:r>
            <a:r>
              <a:rPr lang="en-US" dirty="0" err="1"/>
              <a:t>ave</a:t>
            </a:r>
            <a:r>
              <a:rPr lang="en-US" dirty="0"/>
              <a:t> seen</a:t>
            </a:r>
            <a:br>
              <a:rPr lang="en-US" dirty="0"/>
            </a:br>
            <a:r>
              <a:rPr lang="en-US" dirty="0"/>
              <a:t>An' found an' known an' met along.</a:t>
            </a:r>
            <a:br>
              <a:rPr lang="en-US" dirty="0"/>
            </a:br>
            <a:r>
              <a:rPr lang="en-US" dirty="0"/>
              <a:t>I cannot say the things I feel,</a:t>
            </a:r>
            <a:br>
              <a:rPr lang="en-US" dirty="0"/>
            </a:br>
            <a:r>
              <a:rPr lang="en-US" dirty="0"/>
              <a:t>And so I sing my </a:t>
            </a:r>
            <a:r>
              <a:rPr lang="en-US" dirty="0" err="1"/>
              <a:t>evenin</a:t>
            </a:r>
            <a:r>
              <a:rPr lang="en-US" dirty="0"/>
              <a:t>' song: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to admire an' for to see,</a:t>
            </a:r>
            <a:br>
              <a:rPr lang="en-US" dirty="0"/>
            </a:br>
            <a:r>
              <a:rPr lang="en-US" dirty="0"/>
              <a:t>For to </a:t>
            </a:r>
            <a:r>
              <a:rPr lang="en-US" dirty="0" err="1"/>
              <a:t>be'old</a:t>
            </a:r>
            <a:r>
              <a:rPr lang="en-US" dirty="0"/>
              <a:t> this world so wide --</a:t>
            </a:r>
            <a:br>
              <a:rPr lang="en-US" dirty="0"/>
            </a:br>
            <a:r>
              <a:rPr lang="en-US" dirty="0"/>
              <a:t>It never done no good to me,</a:t>
            </a:r>
            <a:br>
              <a:rPr lang="en-US" dirty="0"/>
            </a:br>
            <a:r>
              <a:rPr lang="en-US" dirty="0"/>
              <a:t>But I can't drop it if I tried</a:t>
            </a:r>
            <a:r>
              <a:rPr lang="en-US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smtClean="0"/>
              <a:t>Appeal</a:t>
            </a:r>
            <a:r>
              <a:rPr lang="ru-RU" b="1" dirty="0" smtClean="0"/>
              <a:t>           </a:t>
            </a:r>
            <a:r>
              <a:rPr lang="ru-RU" sz="3100" b="1" dirty="0" smtClean="0"/>
              <a:t>Перевод </a:t>
            </a:r>
            <a:r>
              <a:rPr lang="ru-RU" sz="3100" b="1" dirty="0" err="1" smtClean="0"/>
              <a:t>В.В.Иванова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28800"/>
            <a:ext cx="446449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I</a:t>
            </a:r>
            <a:r>
              <a:rPr lang="en-US" sz="2400"/>
              <a:t>f</a:t>
            </a:r>
            <a:r>
              <a:rPr lang="en-US" sz="2400" smtClean="0"/>
              <a:t> </a:t>
            </a:r>
            <a:r>
              <a:rPr lang="en-US" sz="2400" dirty="0"/>
              <a:t>I have given you delight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aught that I have done,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dirty="0"/>
              <a:t>me lie quiet in that night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Which </a:t>
            </a:r>
            <a:r>
              <a:rPr lang="en-US" sz="2400" dirty="0"/>
              <a:t>shall be yours anon: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for the little, little, span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dead are born in mind,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Seek </a:t>
            </a:r>
            <a:r>
              <a:rPr lang="en-US" sz="2400" dirty="0"/>
              <a:t>not to question other than 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books I leave behind.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4283968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/>
              <a:t>По вкусу если труд был мой</a:t>
            </a:r>
            <a:br>
              <a:rPr lang="ru-RU" sz="2400" dirty="0"/>
            </a:br>
            <a:r>
              <a:rPr lang="ru-RU" sz="2400" dirty="0"/>
              <a:t>Кому-нибудь из вас,</a:t>
            </a:r>
            <a:br>
              <a:rPr lang="ru-RU" sz="2400" dirty="0"/>
            </a:br>
            <a:r>
              <a:rPr lang="ru-RU" sz="2400" dirty="0"/>
              <a:t>Пусть буду скрыт я темнотой,</a:t>
            </a:r>
            <a:br>
              <a:rPr lang="ru-RU" sz="2400" dirty="0"/>
            </a:br>
            <a:r>
              <a:rPr lang="ru-RU" sz="2400" dirty="0"/>
              <a:t>Что к вам придет в свой час.</a:t>
            </a:r>
            <a:br>
              <a:rPr lang="ru-RU" sz="2400" dirty="0"/>
            </a:br>
            <a:r>
              <a:rPr lang="ru-RU" sz="2400" dirty="0"/>
              <a:t>И память обо мне храня</a:t>
            </a:r>
            <a:br>
              <a:rPr lang="ru-RU" sz="2400" dirty="0"/>
            </a:br>
            <a:r>
              <a:rPr lang="ru-RU" sz="2400" dirty="0"/>
              <a:t>Один короткий миг,</a:t>
            </a:r>
            <a:br>
              <a:rPr lang="ru-RU" sz="2400" dirty="0"/>
            </a:br>
            <a:r>
              <a:rPr lang="ru-RU" sz="2400" dirty="0"/>
              <a:t>Расспрашивайте про меня</a:t>
            </a:r>
            <a:br>
              <a:rPr lang="ru-RU" sz="2400" dirty="0"/>
            </a:br>
            <a:r>
              <a:rPr lang="ru-RU" sz="2400" dirty="0"/>
              <a:t>Лишь у моих же </a:t>
            </a:r>
            <a:r>
              <a:rPr lang="ru-RU" sz="2400" dirty="0" smtClean="0"/>
              <a:t>книг.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10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820472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My Father's Chair. Parliaments of Henry III, 1265.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four good legs to my Father's Chair--</a:t>
            </a:r>
          </a:p>
          <a:p>
            <a:pPr marL="0" indent="0">
              <a:buNone/>
            </a:pPr>
            <a:r>
              <a:rPr lang="en-US" dirty="0"/>
              <a:t>Priest and People and Lords and Crown.</a:t>
            </a:r>
          </a:p>
          <a:p>
            <a:pPr marL="0" indent="0">
              <a:buNone/>
            </a:pPr>
            <a:r>
              <a:rPr lang="en-US" dirty="0"/>
              <a:t>I sits on all of '</a:t>
            </a:r>
            <a:r>
              <a:rPr lang="en-US" dirty="0" err="1"/>
              <a:t>em</a:t>
            </a:r>
            <a:r>
              <a:rPr lang="en-US" dirty="0"/>
              <a:t> fair and square,</a:t>
            </a:r>
          </a:p>
          <a:p>
            <a:pPr marL="0" indent="0">
              <a:buNone/>
            </a:pPr>
            <a:r>
              <a:rPr lang="en-US" dirty="0"/>
              <a:t>And that is the reason it don't break down.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I won't trust one leg, nor two, nor three,</a:t>
            </a:r>
          </a:p>
          <a:p>
            <a:pPr marL="0" indent="0">
              <a:buNone/>
            </a:pPr>
            <a:r>
              <a:rPr lang="en-US" dirty="0"/>
              <a:t>To carry my weight when I sets me down.</a:t>
            </a:r>
          </a:p>
          <a:p>
            <a:pPr marL="0" indent="0">
              <a:buNone/>
            </a:pPr>
            <a:r>
              <a:rPr lang="en-US" dirty="0"/>
              <a:t>I wants all four of '</a:t>
            </a:r>
            <a:r>
              <a:rPr lang="en-US" dirty="0" err="1"/>
              <a:t>em</a:t>
            </a:r>
            <a:r>
              <a:rPr lang="en-US" dirty="0"/>
              <a:t> under me--</a:t>
            </a:r>
          </a:p>
          <a:p>
            <a:pPr marL="0" indent="0">
              <a:buNone/>
            </a:pPr>
            <a:r>
              <a:rPr lang="en-US" dirty="0"/>
              <a:t>Priest and People and Lords and Crown.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I sits on all four and I </a:t>
            </a:r>
            <a:r>
              <a:rPr lang="en-US" dirty="0" err="1"/>
              <a:t>favours</a:t>
            </a:r>
            <a:r>
              <a:rPr lang="en-US" dirty="0"/>
              <a:t> none--</a:t>
            </a:r>
          </a:p>
          <a:p>
            <a:pPr marL="0" indent="0">
              <a:buNone/>
            </a:pPr>
            <a:r>
              <a:rPr lang="en-US" dirty="0"/>
              <a:t>Priest, nor People, nor Lords, nor Crown:</a:t>
            </a:r>
          </a:p>
          <a:p>
            <a:pPr marL="0" indent="0">
              <a:buNone/>
            </a:pPr>
            <a:r>
              <a:rPr lang="en-US" dirty="0"/>
              <a:t>And I never tilts in my chair, my son,</a:t>
            </a:r>
          </a:p>
          <a:p>
            <a:pPr marL="0" indent="0">
              <a:buNone/>
            </a:pPr>
            <a:r>
              <a:rPr lang="en-US" dirty="0"/>
              <a:t>And that is the reason it don't break down.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When your time comes to sit in my Chair,</a:t>
            </a:r>
          </a:p>
          <a:p>
            <a:pPr marL="0" indent="0">
              <a:buNone/>
            </a:pPr>
            <a:r>
              <a:rPr lang="en-US" dirty="0"/>
              <a:t>Remember your Father's habits and rules.</a:t>
            </a:r>
          </a:p>
          <a:p>
            <a:pPr marL="0" indent="0">
              <a:buNone/>
            </a:pPr>
            <a:r>
              <a:rPr lang="en-US" dirty="0"/>
              <a:t>Sit on all four legs, fair and square,</a:t>
            </a:r>
          </a:p>
          <a:p>
            <a:pPr marL="0" indent="0">
              <a:buNone/>
            </a:pPr>
            <a:r>
              <a:rPr lang="en-US" dirty="0"/>
              <a:t>And never be tempted by one-legged stools!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5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LOVE SONG OF HAR DYAL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 smtClean="0"/>
              <a:t>Alone </a:t>
            </a:r>
            <a:r>
              <a:rPr lang="en-US" sz="2400" dirty="0"/>
              <a:t>upon the housetops to the North</a:t>
            </a:r>
            <a:br>
              <a:rPr lang="en-US" sz="2400" dirty="0"/>
            </a:br>
            <a:r>
              <a:rPr lang="en-US" sz="2400" dirty="0"/>
              <a:t>I turn and watch the </a:t>
            </a:r>
            <a:r>
              <a:rPr lang="en-US" sz="2400" dirty="0" err="1"/>
              <a:t>lightnings</a:t>
            </a:r>
            <a:r>
              <a:rPr lang="en-US" sz="2400" dirty="0"/>
              <a:t> in the sky </a:t>
            </a:r>
            <a:br>
              <a:rPr lang="en-US" sz="2400" dirty="0"/>
            </a:br>
            <a:r>
              <a:rPr lang="en-US" sz="2400" dirty="0"/>
              <a:t>The glamour of thy footsteps in the North. </a:t>
            </a:r>
            <a:br>
              <a:rPr lang="en-US" sz="2400" dirty="0"/>
            </a:br>
            <a:r>
              <a:rPr lang="en-US" sz="2400" dirty="0"/>
              <a:t>Come back to me. Beloved, or I die.</a:t>
            </a:r>
          </a:p>
          <a:p>
            <a:r>
              <a:rPr lang="en-US" sz="2400" dirty="0"/>
              <a:t>Below my feet the still bazar is laid - </a:t>
            </a:r>
            <a:br>
              <a:rPr lang="en-US" sz="2400" dirty="0"/>
            </a:br>
            <a:r>
              <a:rPr lang="en-US" sz="2400" dirty="0"/>
              <a:t>Far, far below the weary camels lie - </a:t>
            </a:r>
            <a:br>
              <a:rPr lang="en-US" sz="2400" dirty="0"/>
            </a:br>
            <a:r>
              <a:rPr lang="en-US" sz="2400" dirty="0"/>
              <a:t>The camels and the captives of thy raid. </a:t>
            </a:r>
            <a:br>
              <a:rPr lang="en-US" sz="2400" dirty="0"/>
            </a:br>
            <a:r>
              <a:rPr lang="en-US" sz="2400" dirty="0"/>
              <a:t>Come back to me. Beloved, or I die.</a:t>
            </a:r>
          </a:p>
          <a:p>
            <a:r>
              <a:rPr lang="en-US" sz="2400" dirty="0"/>
              <a:t>My father's wife is old and harsh with years, </a:t>
            </a:r>
            <a:br>
              <a:rPr lang="en-US" sz="2400" dirty="0"/>
            </a:br>
            <a:r>
              <a:rPr lang="en-US" sz="2400" dirty="0"/>
              <a:t>And drudge of all my father's house am I - </a:t>
            </a:r>
            <a:br>
              <a:rPr lang="en-US" sz="2400" dirty="0"/>
            </a:br>
            <a:r>
              <a:rPr lang="en-US" sz="2400" dirty="0"/>
              <a:t>My bread is sorrow and my drink is tears. </a:t>
            </a:r>
            <a:br>
              <a:rPr lang="en-US" sz="2400" dirty="0"/>
            </a:br>
            <a:r>
              <a:rPr lang="en-US" sz="2400" dirty="0"/>
              <a:t>Come back to me. Beloved, or I die.</a:t>
            </a:r>
          </a:p>
        </p:txBody>
      </p:sp>
    </p:spTree>
    <p:extLst>
      <p:ext uri="{BB962C8B-B14F-4D97-AF65-F5344CB8AC3E}">
        <p14:creationId xmlns:p14="http://schemas.microsoft.com/office/powerpoint/2010/main" val="13967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r>
              <a:rPr lang="ru-RU" i="1" dirty="0"/>
              <a:t>Перевод Э. </a:t>
            </a:r>
            <a:r>
              <a:rPr lang="ru-RU" i="1" dirty="0" err="1"/>
              <a:t>Линецкой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5471" y="1700808"/>
            <a:ext cx="4990792" cy="5309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Alone upon the housetops to the North</a:t>
            </a:r>
            <a:br>
              <a:rPr lang="en-US" sz="1900" dirty="0"/>
            </a:br>
            <a:r>
              <a:rPr lang="en-US" sz="1900" dirty="0"/>
              <a:t>I turn and watch the </a:t>
            </a:r>
            <a:r>
              <a:rPr lang="en-US" sz="1900" dirty="0" err="1"/>
              <a:t>lightnings</a:t>
            </a:r>
            <a:r>
              <a:rPr lang="en-US" sz="1900" dirty="0"/>
              <a:t> in the sky </a:t>
            </a:r>
            <a:br>
              <a:rPr lang="en-US" sz="1900" dirty="0"/>
            </a:br>
            <a:r>
              <a:rPr lang="en-US" sz="1900" dirty="0"/>
              <a:t>The glamour of thy footsteps in the North. </a:t>
            </a:r>
            <a:br>
              <a:rPr lang="en-US" sz="1900" dirty="0"/>
            </a:br>
            <a:r>
              <a:rPr lang="en-US" sz="1900" dirty="0"/>
              <a:t>Come back to me. Beloved, or I die</a:t>
            </a:r>
            <a:r>
              <a:rPr lang="en-US" sz="1900" dirty="0" smtClean="0"/>
              <a:t>.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Below my feet the still bazar is laid - </a:t>
            </a:r>
            <a:br>
              <a:rPr lang="en-US" sz="1900" dirty="0"/>
            </a:br>
            <a:r>
              <a:rPr lang="en-US" sz="1900" dirty="0"/>
              <a:t>Far, far below the weary camels lie - </a:t>
            </a:r>
            <a:br>
              <a:rPr lang="en-US" sz="1900" dirty="0"/>
            </a:br>
            <a:r>
              <a:rPr lang="en-US" sz="1900" dirty="0"/>
              <a:t>The camels and the captives of thy raid. </a:t>
            </a:r>
            <a:br>
              <a:rPr lang="en-US" sz="1900" dirty="0"/>
            </a:br>
            <a:r>
              <a:rPr lang="en-US" sz="1900" dirty="0"/>
              <a:t>Come back to me. Beloved, or I die.</a:t>
            </a:r>
          </a:p>
          <a:p>
            <a:pPr marL="0" indent="0">
              <a:buNone/>
            </a:pPr>
            <a:r>
              <a:rPr lang="en-US" sz="1900" dirty="0"/>
              <a:t>My father's wife is old and harsh with years, </a:t>
            </a:r>
            <a:br>
              <a:rPr lang="en-US" sz="1900" dirty="0"/>
            </a:br>
            <a:r>
              <a:rPr lang="en-US" sz="1900" dirty="0"/>
              <a:t>And drudge of all my father's house am I - </a:t>
            </a:r>
            <a:br>
              <a:rPr lang="en-US" sz="1900" dirty="0"/>
            </a:br>
            <a:r>
              <a:rPr lang="en-US" sz="1900" dirty="0"/>
              <a:t>My bread is sorrow and my drink is tears. </a:t>
            </a:r>
            <a:br>
              <a:rPr lang="en-US" sz="1900" dirty="0"/>
            </a:br>
            <a:r>
              <a:rPr lang="en-US" sz="1900" dirty="0"/>
              <a:t>Come back to me. Beloved, or I die.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800" dirty="0"/>
              <a:t>Одна </a:t>
            </a:r>
            <a:r>
              <a:rPr lang="ru-RU" sz="1800" dirty="0" smtClean="0"/>
              <a:t>на </a:t>
            </a:r>
            <a:r>
              <a:rPr lang="ru-RU" sz="1800" dirty="0"/>
              <a:t>крыше, я гляжу на север, </a:t>
            </a:r>
            <a:br>
              <a:rPr lang="ru-RU" sz="1800" dirty="0"/>
            </a:br>
            <a:r>
              <a:rPr lang="ru-RU" sz="1800" dirty="0"/>
              <a:t>Слежу зарниц вечернюю игру:</a:t>
            </a:r>
            <a:br>
              <a:rPr lang="ru-RU" sz="1800" dirty="0"/>
            </a:br>
            <a:r>
              <a:rPr lang="ru-RU" sz="1800" dirty="0"/>
              <a:t>То отблески шагов твоих на север. </a:t>
            </a:r>
            <a:br>
              <a:rPr lang="ru-RU" sz="1800" dirty="0"/>
            </a:br>
            <a:r>
              <a:rPr lang="ru-RU" sz="1800" dirty="0"/>
              <a:t>Вернись, любимый, или я умру.</a:t>
            </a:r>
            <a:br>
              <a:rPr lang="ru-RU" sz="1800" dirty="0"/>
            </a:br>
            <a:r>
              <a:rPr lang="ru-RU" sz="1800" dirty="0" smtClean="0"/>
              <a:t>Базар </a:t>
            </a:r>
            <a:r>
              <a:rPr lang="ru-RU" sz="1800" dirty="0"/>
              <a:t>внизу безлюден и спокоен, </a:t>
            </a:r>
            <a:br>
              <a:rPr lang="ru-RU" sz="1800" dirty="0"/>
            </a:br>
            <a:r>
              <a:rPr lang="ru-RU" sz="1800" dirty="0"/>
              <a:t>Устало спят верблюды на ветру, </a:t>
            </a:r>
            <a:br>
              <a:rPr lang="ru-RU" sz="1800" dirty="0"/>
            </a:br>
            <a:r>
              <a:rPr lang="ru-RU" sz="1800" dirty="0"/>
              <a:t>И спят рабы — твоя добыча, воин. </a:t>
            </a:r>
            <a:br>
              <a:rPr lang="ru-RU" sz="1800" dirty="0"/>
            </a:br>
            <a:r>
              <a:rPr lang="ru-RU" sz="1800" dirty="0"/>
              <a:t>Вернись, любимый, или я умру.</a:t>
            </a:r>
            <a:br>
              <a:rPr lang="ru-RU" sz="1800" dirty="0"/>
            </a:br>
            <a:r>
              <a:rPr lang="ru-RU" sz="1800" dirty="0" smtClean="0"/>
              <a:t>Жена </a:t>
            </a:r>
            <a:r>
              <a:rPr lang="ru-RU" sz="1800" dirty="0"/>
              <a:t>отца сварливей год от году,</a:t>
            </a:r>
            <a:br>
              <a:rPr lang="ru-RU" sz="1800" dirty="0"/>
            </a:br>
            <a:r>
              <a:rPr lang="ru-RU" sz="1800" dirty="0"/>
              <a:t>Гну спину днем, в ночи и поутру... </a:t>
            </a:r>
            <a:br>
              <a:rPr lang="ru-RU" sz="1800" dirty="0"/>
            </a:br>
            <a:r>
              <a:rPr lang="ru-RU" sz="1800" dirty="0"/>
              <a:t>Слезами запиваю хлеб невзгоды. </a:t>
            </a:r>
            <a:br>
              <a:rPr lang="ru-RU" sz="1800" dirty="0"/>
            </a:br>
            <a:r>
              <a:rPr lang="ru-RU" sz="1800" dirty="0"/>
              <a:t>Вернись, любимый, или я умру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561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have eaten your bread and salt. </a:t>
            </a:r>
            <a:br>
              <a:rPr lang="en-US" sz="2400" dirty="0"/>
            </a:br>
            <a:r>
              <a:rPr lang="en-US" sz="2400" dirty="0"/>
              <a:t>I have drunk your water and wine. </a:t>
            </a:r>
            <a:br>
              <a:rPr lang="en-US" sz="2400" dirty="0"/>
            </a:br>
            <a:r>
              <a:rPr lang="en-US" sz="2400" dirty="0"/>
              <a:t>The deaths ye died I have watched beside, </a:t>
            </a:r>
            <a:br>
              <a:rPr lang="en-US" sz="2400" dirty="0"/>
            </a:br>
            <a:r>
              <a:rPr lang="en-US" sz="2400" dirty="0"/>
              <a:t>And the lives ye led were mine. </a:t>
            </a:r>
          </a:p>
          <a:p>
            <a:r>
              <a:rPr lang="en-US" sz="2400" dirty="0"/>
              <a:t>Was there aught I did not share </a:t>
            </a:r>
            <a:br>
              <a:rPr lang="en-US" sz="2400" dirty="0"/>
            </a:br>
            <a:r>
              <a:rPr lang="en-US" sz="2400" dirty="0"/>
              <a:t>In vigil or toil or ease, - </a:t>
            </a:r>
            <a:br>
              <a:rPr lang="en-US" sz="2400" dirty="0"/>
            </a:br>
            <a:r>
              <a:rPr lang="en-US" sz="2400" dirty="0"/>
              <a:t>One joy or woe that I did not know, </a:t>
            </a:r>
            <a:br>
              <a:rPr lang="en-US" sz="2400" dirty="0"/>
            </a:br>
            <a:r>
              <a:rPr lang="en-US" sz="2400" dirty="0"/>
              <a:t>Dear hearts across the seas? </a:t>
            </a:r>
          </a:p>
          <a:p>
            <a:r>
              <a:rPr lang="en-US" sz="2400" dirty="0"/>
              <a:t>I have written the tale of our life </a:t>
            </a:r>
            <a:br>
              <a:rPr lang="en-US" sz="2400" dirty="0"/>
            </a:br>
            <a:r>
              <a:rPr lang="en-US" sz="2400" dirty="0"/>
              <a:t>For a sheltered people’s mirth, </a:t>
            </a:r>
            <a:br>
              <a:rPr lang="en-US" sz="2400" dirty="0"/>
            </a:br>
            <a:r>
              <a:rPr lang="en-US" sz="2400" dirty="0"/>
              <a:t>In jesting guise - but ye are wise, </a:t>
            </a:r>
            <a:br>
              <a:rPr lang="en-US" sz="2400" dirty="0"/>
            </a:br>
            <a:r>
              <a:rPr lang="en-US" sz="2400" dirty="0"/>
              <a:t>And ye know what jest is worth. </a:t>
            </a:r>
          </a:p>
        </p:txBody>
      </p:sp>
    </p:spTree>
    <p:extLst>
      <p:ext uri="{BB962C8B-B14F-4D97-AF65-F5344CB8AC3E}">
        <p14:creationId xmlns:p14="http://schemas.microsoft.com/office/powerpoint/2010/main" val="35552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39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		</a:t>
            </a:r>
            <a:r>
              <a:rPr lang="en-US" sz="3600" b="1" dirty="0" smtClean="0"/>
              <a:t>IF</a:t>
            </a:r>
            <a:endParaRPr lang="ru-RU" sz="2400" b="1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you can keep your head when all about you </a:t>
            </a:r>
            <a:endParaRPr lang="ru-RU" sz="2400" dirty="0"/>
          </a:p>
          <a:p>
            <a:r>
              <a:rPr lang="en-US" sz="2400" dirty="0"/>
              <a:t>Are losing theirs and blaming it on you; </a:t>
            </a:r>
            <a:endParaRPr lang="ru-RU" sz="2400" dirty="0"/>
          </a:p>
          <a:p>
            <a:r>
              <a:rPr lang="en-US" sz="2400" dirty="0"/>
              <a:t>If you can trust yourself when all men doubt you, </a:t>
            </a:r>
            <a:endParaRPr lang="ru-RU" sz="2400" dirty="0"/>
          </a:p>
          <a:p>
            <a:r>
              <a:rPr lang="en-US" sz="2400" dirty="0"/>
              <a:t>But make allowance for their doubting too; </a:t>
            </a:r>
            <a:endParaRPr lang="ru-RU" sz="2400" dirty="0"/>
          </a:p>
          <a:p>
            <a:r>
              <a:rPr lang="en-US" sz="2400" dirty="0"/>
              <a:t>If you can wait and not be tired by waiting, </a:t>
            </a:r>
            <a:endParaRPr lang="ru-RU" sz="2400" dirty="0"/>
          </a:p>
          <a:p>
            <a:r>
              <a:rPr lang="en-US" sz="2400" dirty="0"/>
              <a:t>Or being lied about, don't deal in lies, </a:t>
            </a:r>
            <a:endParaRPr lang="ru-RU" sz="2400" dirty="0"/>
          </a:p>
          <a:p>
            <a:r>
              <a:rPr lang="en-US" sz="2400" dirty="0"/>
              <a:t>Or being hated, don't give way to hating, </a:t>
            </a:r>
            <a:endParaRPr lang="ru-RU" sz="2400" dirty="0"/>
          </a:p>
          <a:p>
            <a:r>
              <a:rPr lang="en-US" sz="2400" dirty="0"/>
              <a:t>And yet don't look too good, nor talk too wise: </a:t>
            </a:r>
            <a:endParaRPr lang="ru-RU" sz="2400" dirty="0"/>
          </a:p>
          <a:p>
            <a:r>
              <a:rPr lang="en-US" sz="2400" dirty="0"/>
              <a:t>If you can dream -- and not make dreams your master; </a:t>
            </a:r>
            <a:endParaRPr lang="ru-RU" sz="2400" dirty="0"/>
          </a:p>
          <a:p>
            <a:r>
              <a:rPr lang="en-US" sz="2400" dirty="0"/>
              <a:t>If you can think -- and not make thoughts your aim; </a:t>
            </a:r>
            <a:endParaRPr lang="ru-RU" sz="2400" dirty="0"/>
          </a:p>
          <a:p>
            <a:r>
              <a:rPr lang="en-US" sz="2400" dirty="0"/>
              <a:t>If you can meet with Triumph and Disaster </a:t>
            </a:r>
            <a:endParaRPr lang="ru-RU" sz="2400" dirty="0"/>
          </a:p>
          <a:p>
            <a:r>
              <a:rPr lang="en-US" sz="2400" dirty="0"/>
              <a:t>And treat those two imposters just the same; </a:t>
            </a:r>
            <a:endParaRPr lang="ru-RU" sz="2400" dirty="0"/>
          </a:p>
          <a:p>
            <a:r>
              <a:rPr lang="en-US" sz="2400" dirty="0"/>
              <a:t>If you can bear to hear the truth you've spoken </a:t>
            </a:r>
            <a:endParaRPr lang="ru-RU" sz="2400" dirty="0"/>
          </a:p>
          <a:p>
            <a:r>
              <a:rPr lang="en-US" sz="2400" dirty="0"/>
              <a:t>Twisted by knaves to make a trap for fools, </a:t>
            </a:r>
            <a:endParaRPr lang="ru-RU" sz="2400" dirty="0"/>
          </a:p>
          <a:p>
            <a:r>
              <a:rPr lang="en-US" sz="2400" dirty="0"/>
              <a:t>Or watch the things you gave your life to, broken, </a:t>
            </a:r>
            <a:endParaRPr lang="ru-RU" sz="2400" dirty="0"/>
          </a:p>
          <a:p>
            <a:r>
              <a:rPr lang="en-US" sz="2400" dirty="0"/>
              <a:t>And stoop and build '</a:t>
            </a:r>
            <a:r>
              <a:rPr lang="en-US" sz="2400" dirty="0" err="1"/>
              <a:t>em</a:t>
            </a:r>
            <a:r>
              <a:rPr lang="en-US" sz="2400" dirty="0"/>
              <a:t> up with worn-out tools;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51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you can make one heap of all your winnings </a:t>
            </a:r>
            <a:endParaRPr lang="ru-RU" sz="2400" dirty="0"/>
          </a:p>
          <a:p>
            <a:r>
              <a:rPr lang="en-US" sz="2400" dirty="0"/>
              <a:t>And risk it on one turn of pitch-and-toss, </a:t>
            </a:r>
            <a:endParaRPr lang="ru-RU" sz="2400" dirty="0"/>
          </a:p>
          <a:p>
            <a:r>
              <a:rPr lang="en-US" sz="2400" dirty="0"/>
              <a:t>And lose, and start again at your beginnings </a:t>
            </a:r>
            <a:endParaRPr lang="ru-RU" sz="2400" dirty="0"/>
          </a:p>
          <a:p>
            <a:r>
              <a:rPr lang="en-US" sz="2400" dirty="0"/>
              <a:t>And never breathe a word about your loss; </a:t>
            </a:r>
            <a:endParaRPr lang="ru-RU" sz="2400" dirty="0"/>
          </a:p>
          <a:p>
            <a:r>
              <a:rPr lang="en-US" sz="2400" dirty="0"/>
              <a:t>If you can force your heart and nerve and sinew </a:t>
            </a:r>
            <a:endParaRPr lang="ru-RU" sz="2400" dirty="0"/>
          </a:p>
          <a:p>
            <a:r>
              <a:rPr lang="en-US" sz="2400" dirty="0"/>
              <a:t>To serve your turn long after they are gone, </a:t>
            </a:r>
            <a:endParaRPr lang="ru-RU" sz="2400" dirty="0"/>
          </a:p>
          <a:p>
            <a:r>
              <a:rPr lang="en-US" sz="2400" dirty="0"/>
              <a:t>And so hold on when there is nothing </a:t>
            </a:r>
            <a:r>
              <a:rPr lang="en-US" sz="2400" dirty="0" smtClean="0"/>
              <a:t>in </a:t>
            </a:r>
            <a:r>
              <a:rPr lang="en-US" sz="2400" dirty="0"/>
              <a:t>you </a:t>
            </a:r>
            <a:endParaRPr lang="ru-RU" sz="2400" dirty="0" smtClean="0"/>
          </a:p>
          <a:p>
            <a:r>
              <a:rPr lang="en-US" sz="2400" dirty="0" smtClean="0"/>
              <a:t>Except </a:t>
            </a:r>
            <a:r>
              <a:rPr lang="en-US" sz="2400" dirty="0"/>
              <a:t>the Will which says to them: "Hold on!" </a:t>
            </a:r>
            <a:endParaRPr lang="ru-RU" sz="2400" dirty="0"/>
          </a:p>
          <a:p>
            <a:r>
              <a:rPr lang="en-US" sz="2400" dirty="0"/>
              <a:t>If you can talk with crowds and keep your virtue, </a:t>
            </a:r>
            <a:endParaRPr lang="ru-RU" sz="2400" dirty="0"/>
          </a:p>
          <a:p>
            <a:r>
              <a:rPr lang="en-US" sz="2400" dirty="0"/>
              <a:t>Or walk with kings -- nor lose the common touch, </a:t>
            </a:r>
            <a:endParaRPr lang="ru-RU" sz="2400" dirty="0"/>
          </a:p>
          <a:p>
            <a:r>
              <a:rPr lang="en-US" sz="2400" dirty="0"/>
              <a:t>If neither foes nor loving friends can hurt you, </a:t>
            </a:r>
            <a:endParaRPr lang="ru-RU" sz="2400" dirty="0"/>
          </a:p>
          <a:p>
            <a:r>
              <a:rPr lang="en-US" sz="2400" dirty="0"/>
              <a:t>If all men count with you, but none too much; </a:t>
            </a:r>
            <a:endParaRPr lang="ru-RU" sz="2400" dirty="0"/>
          </a:p>
          <a:p>
            <a:r>
              <a:rPr lang="en-US" sz="2400" dirty="0"/>
              <a:t>If you can fill the unforgiving minute </a:t>
            </a:r>
            <a:endParaRPr lang="ru-RU" sz="2400" dirty="0"/>
          </a:p>
          <a:p>
            <a:r>
              <a:rPr lang="en-US" sz="2400" dirty="0"/>
              <a:t>With sixty seconds' worth of distance run – </a:t>
            </a:r>
            <a:endParaRPr lang="ru-RU" sz="2400" dirty="0"/>
          </a:p>
          <a:p>
            <a:r>
              <a:rPr lang="en-US" sz="2400" dirty="0"/>
              <a:t>Yours is the Earth and everything that's in it, </a:t>
            </a:r>
            <a:endParaRPr lang="ru-RU" sz="2400" dirty="0"/>
          </a:p>
          <a:p>
            <a:r>
              <a:rPr lang="en-US" sz="2400" dirty="0"/>
              <a:t>And -- which is more -- you'll be a Man, my son!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75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Ю.И.Манина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932040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/>
              <a:t>If you can keep your head when all about you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Are </a:t>
            </a:r>
            <a:r>
              <a:rPr lang="en-US" sz="1700" dirty="0"/>
              <a:t>losing theirs and blaming it on you;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trust yourself when all men doubt you,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But </a:t>
            </a:r>
            <a:r>
              <a:rPr lang="en-US" sz="1700" dirty="0"/>
              <a:t>make allowance for their doubting too;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wait and not be tired by waiting,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Or </a:t>
            </a:r>
            <a:r>
              <a:rPr lang="en-US" sz="1700" dirty="0"/>
              <a:t>being lied about, don't deal in lies,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Or </a:t>
            </a:r>
            <a:r>
              <a:rPr lang="en-US" sz="1700" dirty="0"/>
              <a:t>being hated, don't give way to hating,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yet don't look too good, nor talk too wise: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dream </a:t>
            </a:r>
            <a:r>
              <a:rPr lang="en-US" sz="1700" dirty="0" smtClean="0"/>
              <a:t>- </a:t>
            </a:r>
            <a:r>
              <a:rPr lang="en-US" sz="1700" dirty="0"/>
              <a:t>and not make dreams your master;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think </a:t>
            </a:r>
            <a:r>
              <a:rPr lang="en-US" sz="1700" dirty="0" smtClean="0"/>
              <a:t>- </a:t>
            </a:r>
            <a:r>
              <a:rPr lang="en-US" sz="1700" dirty="0"/>
              <a:t>and not make thoughts your aim;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meet with Triumph and Disaster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treat those two imposters just the same;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If </a:t>
            </a:r>
            <a:r>
              <a:rPr lang="en-US" sz="1700" dirty="0"/>
              <a:t>you can bear to hear the truth you've spoken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Twisted </a:t>
            </a:r>
            <a:r>
              <a:rPr lang="en-US" sz="1700" dirty="0"/>
              <a:t>by knaves to make a trap for fools,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Or </a:t>
            </a:r>
            <a:r>
              <a:rPr lang="en-US" sz="1700" dirty="0"/>
              <a:t>watch the things you gave your life to, broken, </a:t>
            </a:r>
            <a:endParaRPr lang="ru-RU" sz="1700" dirty="0" smtClean="0"/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stoop and build '</a:t>
            </a:r>
            <a:r>
              <a:rPr lang="en-US" sz="1700" dirty="0" err="1"/>
              <a:t>em</a:t>
            </a:r>
            <a:r>
              <a:rPr lang="en-US" sz="1700" dirty="0"/>
              <a:t> up with worn-out tools; </a:t>
            </a:r>
            <a:endParaRPr lang="ru-RU" sz="1700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4355976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700" dirty="0"/>
              <a:t>Коль ты хранить способен ясность духа,</a:t>
            </a:r>
            <a:br>
              <a:rPr lang="ru-RU" sz="1700" dirty="0"/>
            </a:br>
            <a:r>
              <a:rPr lang="ru-RU" sz="1700" dirty="0" smtClean="0"/>
              <a:t>Когда </a:t>
            </a:r>
            <a:r>
              <a:rPr lang="ru-RU" sz="1700" dirty="0"/>
              <a:t>тебя в отчаянье клянут,</a:t>
            </a:r>
            <a:br>
              <a:rPr lang="ru-RU" sz="1700" dirty="0"/>
            </a:br>
            <a:r>
              <a:rPr lang="ru-RU" sz="1700" dirty="0"/>
              <a:t>В себе – на миг не усомниться глухо,</a:t>
            </a:r>
            <a:br>
              <a:rPr lang="ru-RU" sz="1700" dirty="0"/>
            </a:br>
            <a:r>
              <a:rPr lang="ru-RU" sz="1700" dirty="0" smtClean="0"/>
              <a:t>Но </a:t>
            </a:r>
            <a:r>
              <a:rPr lang="ru-RU" sz="1700" dirty="0"/>
              <a:t>и понять чужой неправый суд,</a:t>
            </a:r>
            <a:br>
              <a:rPr lang="ru-RU" sz="1700" dirty="0"/>
            </a:br>
            <a:r>
              <a:rPr lang="ru-RU" sz="1700" dirty="0"/>
              <a:t>Ждать – не устав от вечных ожиданий,</a:t>
            </a:r>
            <a:br>
              <a:rPr lang="ru-RU" sz="1700" dirty="0"/>
            </a:br>
            <a:r>
              <a:rPr lang="ru-RU" sz="1700" dirty="0" smtClean="0"/>
              <a:t>Оболганный </a:t>
            </a:r>
            <a:r>
              <a:rPr lang="ru-RU" sz="1700" dirty="0"/>
              <a:t>– не знать соблазна лжи,</a:t>
            </a:r>
            <a:br>
              <a:rPr lang="ru-RU" sz="1700" dirty="0"/>
            </a:br>
            <a:r>
              <a:rPr lang="ru-RU" sz="1700" dirty="0"/>
              <a:t>И проклятый – проклятьям не дать дани</a:t>
            </a:r>
            <a:br>
              <a:rPr lang="ru-RU" sz="1700" dirty="0"/>
            </a:br>
            <a:r>
              <a:rPr lang="ru-RU" sz="1700" dirty="0" smtClean="0"/>
              <a:t>Мудрёным </a:t>
            </a:r>
            <a:r>
              <a:rPr lang="ru-RU" sz="1700" dirty="0"/>
              <a:t>толком и лицом ханжи;</a:t>
            </a:r>
            <a:br>
              <a:rPr lang="ru-RU" sz="1700" dirty="0"/>
            </a:br>
            <a:r>
              <a:rPr lang="ru-RU" sz="1700" dirty="0" smtClean="0"/>
              <a:t>Коль </a:t>
            </a:r>
            <a:r>
              <a:rPr lang="ru-RU" sz="1700" dirty="0"/>
              <a:t>можешь грезить – сны держа во власти,</a:t>
            </a:r>
            <a:br>
              <a:rPr lang="ru-RU" sz="1700" dirty="0"/>
            </a:br>
            <a:r>
              <a:rPr lang="ru-RU" sz="1700" dirty="0" smtClean="0"/>
              <a:t>Коль </a:t>
            </a:r>
            <a:r>
              <a:rPr lang="ru-RU" sz="1700" dirty="0"/>
              <a:t>можешь мыслить – мозг держа в узде,</a:t>
            </a:r>
            <a:br>
              <a:rPr lang="ru-RU" sz="1700" dirty="0"/>
            </a:br>
            <a:r>
              <a:rPr lang="ru-RU" sz="1700" dirty="0"/>
              <a:t>Встречать спокойно счастье и напасти,</a:t>
            </a:r>
            <a:br>
              <a:rPr lang="ru-RU" sz="1700" dirty="0"/>
            </a:br>
            <a:r>
              <a:rPr lang="ru-RU" sz="1700" dirty="0" smtClean="0"/>
              <a:t>Их </a:t>
            </a:r>
            <a:r>
              <a:rPr lang="ru-RU" sz="1700" dirty="0"/>
              <a:t>ложь не ставя ни во грош нигде;</a:t>
            </a:r>
            <a:br>
              <a:rPr lang="ru-RU" sz="1700" dirty="0"/>
            </a:br>
            <a:r>
              <a:rPr lang="ru-RU" sz="1700" dirty="0"/>
              <a:t>Услышав, что из выстраданных истин</a:t>
            </a:r>
            <a:br>
              <a:rPr lang="ru-RU" sz="1700" dirty="0"/>
            </a:br>
            <a:r>
              <a:rPr lang="ru-RU" sz="1700" dirty="0" smtClean="0"/>
              <a:t>Устроил </a:t>
            </a:r>
            <a:r>
              <a:rPr lang="ru-RU" sz="1700" dirty="0"/>
              <a:t>лжец силки для дурака,</a:t>
            </a:r>
            <a:br>
              <a:rPr lang="ru-RU" sz="1700" dirty="0"/>
            </a:br>
            <a:r>
              <a:rPr lang="ru-RU" sz="1700" dirty="0"/>
              <a:t>И жизнь разбита тем, кто ненавистен, –</a:t>
            </a:r>
            <a:br>
              <a:rPr lang="ru-RU" sz="1700" dirty="0"/>
            </a:br>
            <a:r>
              <a:rPr lang="ru-RU" sz="1700" dirty="0" smtClean="0"/>
              <a:t>Всё </a:t>
            </a:r>
            <a:r>
              <a:rPr lang="ru-RU" sz="1700" dirty="0"/>
              <a:t>вновь начать, хотя дрожит рука</a:t>
            </a:r>
            <a:r>
              <a:rPr lang="ru-RU" sz="1700" dirty="0" smtClean="0"/>
              <a:t>;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5668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860032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If you can make one heap of all your winnings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And risk it on one turn of pitch-and-toss,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And lose, and start again at your beginnings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And never breathe a word about your loss;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If you can force your heart and nerve and sinew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To serve your turn long after they are gone,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And so hold on when there is nothing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</a:t>
            </a:r>
            <a:r>
              <a:rPr lang="en-US" sz="3100" dirty="0" smtClean="0"/>
              <a:t>n </a:t>
            </a:r>
            <a:r>
              <a:rPr lang="en-US" sz="3100" dirty="0"/>
              <a:t>you Except the Will which says to them: "Hold on!"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If you can talk with crowds and keep your virtue,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Or walk with kings -- nor lose the common touch,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If neither foes nor loving friends can hurt you,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If all men count with you, but none too much;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If you can fill the unforgiving minute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With sixty seconds' worth of distance run –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Yours is the Earth and everything that's in it, </a:t>
            </a:r>
            <a:endParaRPr lang="ru-RU" sz="3100" dirty="0"/>
          </a:p>
          <a:p>
            <a:pPr marL="0" indent="0">
              <a:buNone/>
            </a:pPr>
            <a:r>
              <a:rPr lang="en-US" sz="3100" dirty="0"/>
              <a:t>And -- which is more -- you'll be a Man, my son!</a:t>
            </a:r>
            <a:endParaRPr lang="ru-RU" sz="31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427984" cy="453650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3000"/>
              </a:lnSpc>
              <a:buNone/>
            </a:pPr>
            <a:r>
              <a:rPr lang="ru-RU" sz="3300" dirty="0"/>
              <a:t>Коль можешь ты поставить счастье </a:t>
            </a:r>
            <a:r>
              <a:rPr lang="ru-RU" sz="3300" dirty="0" err="1"/>
              <a:t>нá</a:t>
            </a:r>
            <a:r>
              <a:rPr lang="ru-RU" sz="3300" dirty="0"/>
              <a:t> кон,</a:t>
            </a:r>
            <a:br>
              <a:rPr lang="ru-RU" sz="3300" dirty="0"/>
            </a:br>
            <a:r>
              <a:rPr lang="ru-RU" sz="3300" dirty="0" smtClean="0"/>
              <a:t>Труд </a:t>
            </a:r>
            <a:r>
              <a:rPr lang="ru-RU" sz="3300" dirty="0"/>
              <a:t>многих дней вложить в бросок костей</a:t>
            </a:r>
            <a:br>
              <a:rPr lang="ru-RU" sz="3300" dirty="0"/>
            </a:br>
            <a:r>
              <a:rPr lang="ru-RU" sz="3300" dirty="0"/>
              <a:t>И, проиграв, не выдать боли </a:t>
            </a:r>
            <a:r>
              <a:rPr lang="ru-RU" sz="3300" dirty="0" err="1"/>
              <a:t>знáком</a:t>
            </a:r>
            <a:r>
              <a:rPr lang="ru-RU" sz="3300" dirty="0"/>
              <a:t>,</a:t>
            </a:r>
            <a:br>
              <a:rPr lang="ru-RU" sz="3300" dirty="0"/>
            </a:br>
            <a:r>
              <a:rPr lang="ru-RU" sz="3300" dirty="0" smtClean="0"/>
              <a:t>И </a:t>
            </a:r>
            <a:r>
              <a:rPr lang="ru-RU" sz="3300" dirty="0"/>
              <a:t>вновь работать и молчать о ней,</a:t>
            </a:r>
            <a:br>
              <a:rPr lang="ru-RU" sz="3300" dirty="0"/>
            </a:br>
            <a:r>
              <a:rPr lang="ru-RU" sz="3300" dirty="0"/>
              <a:t>Коль можешь ты заставить сердце, нервы</a:t>
            </a:r>
            <a:br>
              <a:rPr lang="ru-RU" sz="3300" dirty="0"/>
            </a:br>
            <a:r>
              <a:rPr lang="ru-RU" sz="3300" dirty="0" smtClean="0"/>
              <a:t>Служить</a:t>
            </a:r>
            <a:r>
              <a:rPr lang="ru-RU" sz="3300" dirty="0"/>
              <a:t>, когда почти иссякла жизнь,</a:t>
            </a:r>
            <a:br>
              <a:rPr lang="ru-RU" sz="3300" dirty="0"/>
            </a:br>
            <a:r>
              <a:rPr lang="ru-RU" sz="3300" dirty="0"/>
              <a:t>Держаться, когда нет ни сил, ни веры,</a:t>
            </a:r>
            <a:br>
              <a:rPr lang="ru-RU" sz="3300" dirty="0"/>
            </a:br>
            <a:r>
              <a:rPr lang="ru-RU" sz="3300" dirty="0" smtClean="0"/>
              <a:t>И </a:t>
            </a:r>
            <a:r>
              <a:rPr lang="ru-RU" sz="3300" dirty="0"/>
              <a:t>только Воля говорит: «Держись!»;</a:t>
            </a:r>
            <a:br>
              <a:rPr lang="ru-RU" sz="3300" dirty="0"/>
            </a:br>
            <a:r>
              <a:rPr lang="ru-RU" sz="3300" dirty="0" smtClean="0"/>
              <a:t>Коль </a:t>
            </a:r>
            <a:r>
              <a:rPr lang="ru-RU" sz="3300" dirty="0"/>
              <a:t>можешь ты в толпе не затеряться,</a:t>
            </a:r>
            <a:br>
              <a:rPr lang="ru-RU" sz="3300" dirty="0"/>
            </a:br>
            <a:r>
              <a:rPr lang="ru-RU" sz="3300" dirty="0" smtClean="0"/>
              <a:t>Не </a:t>
            </a:r>
            <a:r>
              <a:rPr lang="ru-RU" sz="3300" dirty="0"/>
              <a:t>занестись в чести у королей,</a:t>
            </a:r>
            <a:br>
              <a:rPr lang="ru-RU" sz="3300" dirty="0"/>
            </a:br>
            <a:r>
              <a:rPr lang="ru-RU" sz="3300" dirty="0"/>
              <a:t>Ни недруга, ни друга не бояться,</a:t>
            </a:r>
            <a:br>
              <a:rPr lang="ru-RU" sz="3300" dirty="0"/>
            </a:br>
            <a:r>
              <a:rPr lang="ru-RU" sz="3300" dirty="0" smtClean="0"/>
              <a:t>Быть </a:t>
            </a:r>
            <a:r>
              <a:rPr lang="ru-RU" sz="3300" dirty="0"/>
              <a:t>чтимым всеми, никому – милей,</a:t>
            </a:r>
            <a:br>
              <a:rPr lang="ru-RU" sz="3300" dirty="0"/>
            </a:br>
            <a:r>
              <a:rPr lang="ru-RU" sz="3300" dirty="0"/>
              <a:t>Коль каждой непрощающей минуты</a:t>
            </a:r>
            <a:br>
              <a:rPr lang="ru-RU" sz="3300" dirty="0"/>
            </a:br>
            <a:r>
              <a:rPr lang="ru-RU" sz="3300" dirty="0" smtClean="0"/>
              <a:t>Все </a:t>
            </a:r>
            <a:r>
              <a:rPr lang="ru-RU" sz="3300" dirty="0"/>
              <a:t>шестьдесят секунд умчит твой бег, –</a:t>
            </a:r>
            <a:br>
              <a:rPr lang="ru-RU" sz="3300" dirty="0"/>
            </a:br>
            <a:r>
              <a:rPr lang="ru-RU" sz="3300" dirty="0"/>
              <a:t>Твои – Земля, её пути и путы,</a:t>
            </a:r>
            <a:br>
              <a:rPr lang="ru-RU" sz="3300" dirty="0"/>
            </a:br>
            <a:r>
              <a:rPr lang="ru-RU" sz="3300" dirty="0" smtClean="0"/>
              <a:t>И </a:t>
            </a:r>
            <a:r>
              <a:rPr lang="ru-RU" sz="3300" dirty="0"/>
              <a:t>более, мой сын, ты – человек!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4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</TotalTime>
  <Words>846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Joseph Rudyard Kipling 1865-1936</vt:lpstr>
      <vt:lpstr>Презентация PowerPoint</vt:lpstr>
      <vt:lpstr>Презентация PowerPoint</vt:lpstr>
      <vt:lpstr>Перевод Э. Линецкой </vt:lpstr>
      <vt:lpstr>Презентация PowerPoint</vt:lpstr>
      <vt:lpstr>Презентация PowerPoint</vt:lpstr>
      <vt:lpstr>Презентация PowerPoint</vt:lpstr>
      <vt:lpstr>Перевод Ю.И.Манина</vt:lpstr>
      <vt:lpstr>Презентация PowerPoint</vt:lpstr>
      <vt:lpstr>Презентация PowerPoint</vt:lpstr>
      <vt:lpstr>Перевод Ю.И.Манина</vt:lpstr>
      <vt:lpstr>Презентация PowerPoint</vt:lpstr>
      <vt:lpstr>Презентация PowerPoint</vt:lpstr>
      <vt:lpstr>Презентация PowerPoint</vt:lpstr>
      <vt:lpstr>The Appeal           Перевод В.В.Иванова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Tsfasman</dc:creator>
  <cp:lastModifiedBy>Tsfasman</cp:lastModifiedBy>
  <cp:revision>16</cp:revision>
  <dcterms:created xsi:type="dcterms:W3CDTF">2012-03-24T10:54:46Z</dcterms:created>
  <dcterms:modified xsi:type="dcterms:W3CDTF">2012-04-19T15:24:07Z</dcterms:modified>
</cp:coreProperties>
</file>