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3" r:id="rId18"/>
    <p:sldId id="275" r:id="rId19"/>
    <p:sldId id="277" r:id="rId20"/>
    <p:sldId id="278" r:id="rId21"/>
    <p:sldId id="279" r:id="rId22"/>
    <p:sldId id="282" r:id="rId23"/>
    <p:sldId id="276" r:id="rId24"/>
    <p:sldId id="280" r:id="rId25"/>
    <p:sldId id="281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48D5EB-6FD2-4B63-BF18-F4BB1E9AC73E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  <p14:sldId id="264"/>
            <p14:sldId id="265"/>
            <p14:sldId id="266"/>
            <p14:sldId id="267"/>
            <p14:sldId id="269"/>
            <p14:sldId id="268"/>
            <p14:sldId id="270"/>
            <p14:sldId id="271"/>
            <p14:sldId id="273"/>
            <p14:sldId id="275"/>
            <p14:sldId id="277"/>
            <p14:sldId id="278"/>
            <p14:sldId id="279"/>
            <p14:sldId id="282"/>
            <p14:sldId id="276"/>
            <p14:sldId id="280"/>
            <p14:sldId id="281"/>
            <p14:sldId id="283"/>
            <p14:sldId id="284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29" autoAdjust="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Сонет</a:t>
            </a:r>
            <a:br>
              <a:rPr lang="ru-RU" dirty="0" smtClean="0"/>
            </a:br>
            <a:r>
              <a:rPr lang="en-GB" dirty="0" smtClean="0"/>
              <a:t>Sonnet</a:t>
            </a:r>
            <a:endParaRPr lang="en-GB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16632"/>
            <a:ext cx="4392488" cy="61206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Чертил любимой имя на песке я,</a:t>
            </a:r>
          </a:p>
          <a:p>
            <a:pPr marL="0" indent="0">
              <a:buNone/>
            </a:pPr>
            <a:r>
              <a:rPr lang="ru-RU" dirty="0"/>
              <a:t>Но волны смыли имя за собой,</a:t>
            </a:r>
          </a:p>
          <a:p>
            <a:pPr marL="0" indent="0">
              <a:buNone/>
            </a:pPr>
            <a:r>
              <a:rPr lang="ru-RU" dirty="0"/>
              <a:t>Другой рукой писал я вновь, грустнея,</a:t>
            </a:r>
          </a:p>
          <a:p>
            <a:pPr marL="0" indent="0">
              <a:buNone/>
            </a:pPr>
            <a:r>
              <a:rPr lang="ru-RU" dirty="0"/>
              <a:t>Но боль мою опять унёс прибой.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Она сказала: «Тщетною борьбой</a:t>
            </a:r>
          </a:p>
          <a:p>
            <a:pPr marL="0" indent="0">
              <a:buNone/>
            </a:pPr>
            <a:r>
              <a:rPr lang="ru-RU" dirty="0"/>
              <a:t>Не обессмертить смертное, тщеславный;</a:t>
            </a:r>
          </a:p>
          <a:p>
            <a:pPr marL="0" indent="0">
              <a:buNone/>
            </a:pPr>
            <a:r>
              <a:rPr lang="ru-RU" dirty="0"/>
              <a:t>И как мне сгнить положено судьбой,</a:t>
            </a:r>
          </a:p>
          <a:p>
            <a:pPr marL="0" indent="0">
              <a:buNone/>
            </a:pPr>
            <a:r>
              <a:rPr lang="ru-RU" dirty="0"/>
              <a:t>Так это имя рок сотрёт злонравный».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«Нет, - я ответил, - ты да будешь славной,</a:t>
            </a:r>
          </a:p>
          <a:p>
            <a:pPr marL="0" indent="0">
              <a:buNone/>
            </a:pPr>
            <a:r>
              <a:rPr lang="ru-RU" dirty="0"/>
              <a:t>Лишь </a:t>
            </a:r>
            <a:r>
              <a:rPr lang="ru-RU"/>
              <a:t>низменное </a:t>
            </a:r>
            <a:r>
              <a:rPr lang="ru-RU" smtClean="0"/>
              <a:t>превратится </a:t>
            </a:r>
            <a:r>
              <a:rPr lang="ru-RU" dirty="0"/>
              <a:t>в прах,</a:t>
            </a:r>
          </a:p>
          <a:p>
            <a:pPr marL="0" indent="0">
              <a:buNone/>
            </a:pPr>
            <a:r>
              <a:rPr lang="ru-RU" dirty="0"/>
              <a:t>Мой стих тебя причислит к богоравной,</a:t>
            </a:r>
          </a:p>
          <a:p>
            <a:pPr marL="0" indent="0">
              <a:buNone/>
            </a:pPr>
            <a:r>
              <a:rPr lang="ru-RU" dirty="0"/>
              <a:t>А имя начертает в Небесах: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Когда весь мир здесь смерти подчинится,</a:t>
            </a:r>
          </a:p>
          <a:p>
            <a:pPr marL="0" indent="0">
              <a:buNone/>
            </a:pPr>
            <a:r>
              <a:rPr lang="ru-RU" dirty="0"/>
              <a:t>Там наше чувство к жизни возродится».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0" y="188640"/>
            <a:ext cx="4860032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900" dirty="0" smtClean="0"/>
              <a:t>One </a:t>
            </a:r>
            <a:r>
              <a:rPr lang="en-GB" sz="2900" dirty="0"/>
              <a:t>day I wrote her name upon the strand, </a:t>
            </a:r>
            <a:br>
              <a:rPr lang="en-GB" sz="2900" dirty="0"/>
            </a:br>
            <a:r>
              <a:rPr lang="en-GB" sz="2900" dirty="0"/>
              <a:t>but came the waves and washed it away: </a:t>
            </a:r>
            <a:br>
              <a:rPr lang="en-GB" sz="2900" dirty="0"/>
            </a:br>
            <a:r>
              <a:rPr lang="en-GB" sz="2900" dirty="0"/>
              <a:t>again I wrote it with a second hand, </a:t>
            </a:r>
            <a:br>
              <a:rPr lang="en-GB" sz="2900" dirty="0"/>
            </a:br>
            <a:r>
              <a:rPr lang="en-GB" sz="2900" dirty="0"/>
              <a:t>but came the tide, and made my pains his prey. </a:t>
            </a:r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Vain </a:t>
            </a:r>
            <a:r>
              <a:rPr lang="en-GB" sz="2900" dirty="0"/>
              <a:t>man, said she, that </a:t>
            </a:r>
            <a:r>
              <a:rPr lang="en-GB" sz="2900" dirty="0" err="1"/>
              <a:t>dost</a:t>
            </a:r>
            <a:r>
              <a:rPr lang="en-GB" sz="2900" dirty="0"/>
              <a:t> in vain assay, </a:t>
            </a:r>
            <a:br>
              <a:rPr lang="en-GB" sz="2900" dirty="0"/>
            </a:br>
            <a:r>
              <a:rPr lang="en-GB" sz="2900" dirty="0"/>
              <a:t>a mortal thing so to immortalize, </a:t>
            </a:r>
            <a:br>
              <a:rPr lang="en-GB" sz="2900" dirty="0"/>
            </a:br>
            <a:r>
              <a:rPr lang="en-GB" sz="2900" dirty="0"/>
              <a:t>for I my self shall like to this decay, </a:t>
            </a:r>
            <a:br>
              <a:rPr lang="en-GB" sz="2900" dirty="0"/>
            </a:br>
            <a:r>
              <a:rPr lang="en-GB" sz="2900" dirty="0"/>
              <a:t>and eek my name be wiped out likewise. </a:t>
            </a:r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Not </a:t>
            </a:r>
            <a:r>
              <a:rPr lang="en-GB" sz="2900" dirty="0"/>
              <a:t>so, (</a:t>
            </a:r>
            <a:r>
              <a:rPr lang="en-GB" sz="2900" dirty="0" err="1"/>
              <a:t>quoth</a:t>
            </a:r>
            <a:r>
              <a:rPr lang="en-GB" sz="2900" dirty="0"/>
              <a:t> I) let baser things devise, </a:t>
            </a:r>
            <a:br>
              <a:rPr lang="en-GB" sz="2900" dirty="0"/>
            </a:br>
            <a:r>
              <a:rPr lang="en-GB" sz="2900" dirty="0"/>
              <a:t>to die in dust, but you shall live by fame: </a:t>
            </a:r>
            <a:br>
              <a:rPr lang="en-GB" sz="2900" dirty="0"/>
            </a:br>
            <a:r>
              <a:rPr lang="en-GB" sz="2900" dirty="0"/>
              <a:t>my verse your virtues rare shall eternize, </a:t>
            </a:r>
            <a:br>
              <a:rPr lang="en-GB" sz="2900" dirty="0"/>
            </a:br>
            <a:r>
              <a:rPr lang="en-GB" sz="2900" dirty="0"/>
              <a:t>and in the heavens write your glorious name. </a:t>
            </a:r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Where </a:t>
            </a:r>
            <a:r>
              <a:rPr lang="en-GB" sz="2900" dirty="0"/>
              <a:t>when as death shall all the world subdue, </a:t>
            </a:r>
            <a:br>
              <a:rPr lang="en-GB" sz="2900" dirty="0"/>
            </a:br>
            <a:r>
              <a:rPr lang="en-GB" sz="2900" dirty="0"/>
              <a:t>our love shall live, and later life renew.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3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4888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William Shakespeare</a:t>
            </a:r>
          </a:p>
          <a:p>
            <a:r>
              <a:rPr lang="en-GB" sz="2000" dirty="0" smtClean="0"/>
              <a:t>How </a:t>
            </a:r>
            <a:r>
              <a:rPr lang="en-GB" sz="2000" dirty="0"/>
              <a:t>heavy do I journey on the way,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When what I seek, my weary travel's end,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Doth teach that ease and that repose to say,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'Thus far the miles are measured from thy friend</a:t>
            </a:r>
            <a:r>
              <a:rPr lang="en-GB" sz="2000" dirty="0" smtClean="0"/>
              <a:t>!‘</a:t>
            </a:r>
          </a:p>
          <a:p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The beast that bears me, tired with my woe,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Plods dully on, to bear that weight in me,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As if by some instinct the wretch did know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His rider </a:t>
            </a:r>
            <a:r>
              <a:rPr lang="en-GB" sz="2000" dirty="0" err="1"/>
              <a:t>lov'd</a:t>
            </a:r>
            <a:r>
              <a:rPr lang="en-GB" sz="2000" dirty="0"/>
              <a:t> not speed being made from thee</a:t>
            </a:r>
            <a:r>
              <a:rPr lang="en-GB" sz="2000" dirty="0" smtClean="0"/>
              <a:t>.</a:t>
            </a:r>
          </a:p>
          <a:p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The bloody spur cannot provoke him on,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That sometimes anger thrusts into his hide,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Which heavily he answers with a groan,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/>
              <a:t>More sharp to me than spurring to his side</a:t>
            </a:r>
            <a:r>
              <a:rPr lang="en-GB" sz="2000" dirty="0" smtClean="0"/>
              <a:t>;</a:t>
            </a:r>
          </a:p>
          <a:p>
            <a:endParaRPr lang="en-GB" sz="2000" i="1" dirty="0"/>
          </a:p>
          <a:p>
            <a:r>
              <a:rPr lang="en-GB" sz="2000" dirty="0" smtClean="0"/>
              <a:t>For </a:t>
            </a:r>
            <a:r>
              <a:rPr lang="en-GB" sz="2000" dirty="0"/>
              <a:t>that same groan doth put this in my mind,</a:t>
            </a:r>
            <a:r>
              <a:rPr lang="en-GB" sz="2000" i="1" dirty="0"/>
              <a:t/>
            </a:r>
            <a:br>
              <a:rPr lang="en-GB" sz="2000" i="1" dirty="0"/>
            </a:br>
            <a:r>
              <a:rPr lang="en-GB" sz="2000" dirty="0" smtClean="0"/>
              <a:t>My </a:t>
            </a:r>
            <a:r>
              <a:rPr lang="en-GB" sz="2000" dirty="0"/>
              <a:t>grief lies onward, and my joy behind.</a:t>
            </a:r>
          </a:p>
        </p:txBody>
      </p:sp>
    </p:spTree>
    <p:extLst>
      <p:ext uri="{BB962C8B-B14F-4D97-AF65-F5344CB8AC3E}">
        <p14:creationId xmlns:p14="http://schemas.microsoft.com/office/powerpoint/2010/main" val="33433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4048" y="44624"/>
            <a:ext cx="3960440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Как мне усталому тяжёл мой путь,</a:t>
            </a:r>
          </a:p>
          <a:p>
            <a:pPr marL="0" indent="0">
              <a:buNone/>
            </a:pPr>
            <a:r>
              <a:rPr lang="ru-RU" dirty="0"/>
              <a:t>Когда и цель – пристанище моё – </a:t>
            </a:r>
          </a:p>
          <a:p>
            <a:pPr marL="0" indent="0">
              <a:buNone/>
            </a:pPr>
            <a:r>
              <a:rPr lang="ru-RU" dirty="0"/>
              <a:t>Мне говорит не «можно отдохнуть»,</a:t>
            </a:r>
          </a:p>
          <a:p>
            <a:pPr marL="0" indent="0">
              <a:buNone/>
            </a:pPr>
            <a:r>
              <a:rPr lang="ru-RU" dirty="0"/>
              <a:t>А «сколько миль отсюда до неё».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Коня гнетёт тоска внутри меня,</a:t>
            </a:r>
          </a:p>
          <a:p>
            <a:pPr marL="0" indent="0">
              <a:buNone/>
            </a:pPr>
            <a:r>
              <a:rPr lang="ru-RU" dirty="0"/>
              <a:t>Уныло тащит нас он и себя,</a:t>
            </a:r>
          </a:p>
          <a:p>
            <a:pPr marL="0" indent="0">
              <a:buNone/>
            </a:pPr>
            <a:r>
              <a:rPr lang="ru-RU" dirty="0"/>
              <a:t>Как будто говорит чутьё коня,</a:t>
            </a:r>
          </a:p>
          <a:p>
            <a:pPr marL="0" indent="0">
              <a:buNone/>
            </a:pPr>
            <a:r>
              <a:rPr lang="ru-RU" dirty="0"/>
              <a:t>Что всадник не спешит прочь от тебя.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Не слушает кровавой шпоры он,</a:t>
            </a:r>
          </a:p>
          <a:p>
            <a:pPr marL="0" indent="0">
              <a:buNone/>
            </a:pPr>
            <a:r>
              <a:rPr lang="ru-RU" dirty="0"/>
              <a:t>Когда минутный гнев вонзит её,</a:t>
            </a:r>
          </a:p>
          <a:p>
            <a:pPr marL="0" indent="0">
              <a:buNone/>
            </a:pPr>
            <a:r>
              <a:rPr lang="ru-RU" dirty="0"/>
              <a:t>И мне больней ответный тяжкий стон,</a:t>
            </a:r>
          </a:p>
          <a:p>
            <a:pPr marL="0" indent="0">
              <a:buNone/>
            </a:pPr>
            <a:r>
              <a:rPr lang="ru-RU" dirty="0"/>
              <a:t>Чем шкуре бедной шпоры остриё.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Мне стон напоминает – «впереди</a:t>
            </a:r>
          </a:p>
          <a:p>
            <a:pPr marL="0" indent="0">
              <a:buNone/>
            </a:pPr>
            <a:r>
              <a:rPr lang="ru-RU" dirty="0"/>
              <a:t>Тебя ждёт горе, - радость позади».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err="1"/>
              <a:t>В.К.Житомирский</a:t>
            </a:r>
            <a:r>
              <a:rPr lang="ru-RU" dirty="0"/>
              <a:t>) </a:t>
            </a: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179388" y="115888"/>
            <a:ext cx="4824660" cy="54733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900" dirty="0"/>
              <a:t>How heavy do I journey on the way,</a:t>
            </a:r>
            <a:br>
              <a:rPr lang="en-GB" sz="2900" dirty="0"/>
            </a:br>
            <a:r>
              <a:rPr lang="en-GB" sz="2900" dirty="0"/>
              <a:t>When what I seek, my weary travel's end,</a:t>
            </a:r>
            <a:br>
              <a:rPr lang="en-GB" sz="2900" dirty="0"/>
            </a:br>
            <a:r>
              <a:rPr lang="en-GB" sz="2900" dirty="0"/>
              <a:t>Doth teach that ease and that repose to say,</a:t>
            </a:r>
            <a:br>
              <a:rPr lang="en-GB" sz="2900" dirty="0"/>
            </a:br>
            <a:r>
              <a:rPr lang="en-GB" sz="2900" dirty="0"/>
              <a:t>'Thus far the miles are measured from thy friend!‘</a:t>
            </a:r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/>
              <a:t/>
            </a:r>
            <a:br>
              <a:rPr lang="en-GB" sz="2900" dirty="0"/>
            </a:br>
            <a:r>
              <a:rPr lang="en-GB" sz="2900" dirty="0"/>
              <a:t>The beast that bears me, tired with my woe,</a:t>
            </a:r>
            <a:br>
              <a:rPr lang="en-GB" sz="2900" dirty="0"/>
            </a:br>
            <a:r>
              <a:rPr lang="en-GB" sz="2900" dirty="0"/>
              <a:t>Plods dully on, to bear that weight in me,</a:t>
            </a:r>
            <a:br>
              <a:rPr lang="en-GB" sz="2900" dirty="0"/>
            </a:br>
            <a:r>
              <a:rPr lang="en-GB" sz="2900" dirty="0"/>
              <a:t>As if by some instinct the wretch did know</a:t>
            </a:r>
            <a:br>
              <a:rPr lang="en-GB" sz="2900" dirty="0"/>
            </a:br>
            <a:r>
              <a:rPr lang="en-GB" sz="2900" dirty="0"/>
              <a:t>His rider </a:t>
            </a:r>
            <a:r>
              <a:rPr lang="en-GB" sz="2900" dirty="0" err="1"/>
              <a:t>lov'd</a:t>
            </a:r>
            <a:r>
              <a:rPr lang="en-GB" sz="2900" dirty="0"/>
              <a:t> not speed being made from thee.</a:t>
            </a:r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/>
              <a:t/>
            </a:r>
            <a:br>
              <a:rPr lang="en-GB" sz="2900" dirty="0"/>
            </a:br>
            <a:r>
              <a:rPr lang="en-GB" sz="2900" dirty="0"/>
              <a:t>The bloody spur cannot provoke him on,</a:t>
            </a:r>
            <a:br>
              <a:rPr lang="en-GB" sz="2900" dirty="0"/>
            </a:br>
            <a:r>
              <a:rPr lang="en-GB" sz="2900" dirty="0"/>
              <a:t>That sometimes anger thrusts into his hide,</a:t>
            </a:r>
            <a:br>
              <a:rPr lang="en-GB" sz="2900" dirty="0"/>
            </a:br>
            <a:r>
              <a:rPr lang="en-GB" sz="2900" dirty="0"/>
              <a:t>Which heavily he answers with a groan,</a:t>
            </a:r>
            <a:br>
              <a:rPr lang="en-GB" sz="2900" dirty="0"/>
            </a:br>
            <a:r>
              <a:rPr lang="en-GB" sz="2900" dirty="0"/>
              <a:t>More sharp to me than spurring to his side;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/>
              <a:t>For that same groan doth put this in my mind,</a:t>
            </a:r>
            <a:br>
              <a:rPr lang="en-GB" sz="2900" dirty="0"/>
            </a:br>
            <a:r>
              <a:rPr lang="en-GB" sz="2900" dirty="0"/>
              <a:t>My grief lies onward, and my joy behind.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5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8846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                 </a:t>
            </a:r>
            <a:r>
              <a:rPr lang="fr-FR" b="1" dirty="0"/>
              <a:t>Charles Baudelaire (1821 - 1867)</a:t>
            </a:r>
          </a:p>
          <a:p>
            <a:pPr algn="ctr"/>
            <a:r>
              <a:rPr lang="fr-FR" dirty="0"/>
              <a:t>La Vie </a:t>
            </a:r>
            <a:r>
              <a:rPr lang="fr-FR" dirty="0" smtClean="0"/>
              <a:t>antérieure</a:t>
            </a:r>
          </a:p>
          <a:p>
            <a:pPr algn="ctr"/>
            <a:endParaRPr lang="fr-FR" dirty="0"/>
          </a:p>
          <a:p>
            <a:r>
              <a:rPr lang="fr-FR" dirty="0"/>
              <a:t>J'ai longtemps habité sous de vastes portiques</a:t>
            </a:r>
          </a:p>
          <a:p>
            <a:r>
              <a:rPr lang="fr-FR" dirty="0"/>
              <a:t>Que les soleils marins teignaient de mille feux,</a:t>
            </a:r>
          </a:p>
          <a:p>
            <a:r>
              <a:rPr lang="fr-FR" dirty="0"/>
              <a:t>Et que leurs grands piliers, droits et majestueux,</a:t>
            </a:r>
          </a:p>
          <a:p>
            <a:r>
              <a:rPr lang="fr-FR" dirty="0"/>
              <a:t>Rendaient pareils, le soir, aux grottes basaltiques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Les houles, en roulant les images des cieux,</a:t>
            </a:r>
          </a:p>
          <a:p>
            <a:r>
              <a:rPr lang="fr-FR" dirty="0"/>
              <a:t>Mêlaient d'une façon solennelle et mystique</a:t>
            </a:r>
          </a:p>
          <a:p>
            <a:r>
              <a:rPr lang="fr-FR" dirty="0"/>
              <a:t>Les tout-puissants accords de leur riche musique</a:t>
            </a:r>
          </a:p>
          <a:p>
            <a:r>
              <a:rPr lang="fr-FR" dirty="0"/>
              <a:t>Aux couleurs du couchant reflété par mes yeux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C'est là que j'ai vécu dans les voluptés calmes,</a:t>
            </a:r>
          </a:p>
          <a:p>
            <a:r>
              <a:rPr lang="fr-FR" dirty="0"/>
              <a:t>Au milieu de l'azur, des vagues, des splendeurs</a:t>
            </a:r>
          </a:p>
          <a:p>
            <a:r>
              <a:rPr lang="fr-FR" dirty="0"/>
              <a:t>Et des esclaves nus, tout imprégnés d'odeurs</a:t>
            </a:r>
            <a:r>
              <a:rPr lang="fr-FR" dirty="0" smtClean="0"/>
              <a:t>,</a:t>
            </a:r>
            <a:endParaRPr lang="fr-FR" dirty="0"/>
          </a:p>
          <a:p>
            <a:r>
              <a:rPr lang="fr-FR" dirty="0"/>
              <a:t>Qui me rafraîchissaient le front avec des palmes</a:t>
            </a:r>
            <a:r>
              <a:rPr lang="fr-FR" dirty="0" smtClean="0"/>
              <a:t>,</a:t>
            </a:r>
          </a:p>
          <a:p>
            <a:endParaRPr lang="fr-FR" dirty="0"/>
          </a:p>
          <a:p>
            <a:r>
              <a:rPr lang="fr-FR" dirty="0"/>
              <a:t>Et dont l'unique soin était d'approfondir</a:t>
            </a:r>
          </a:p>
          <a:p>
            <a:r>
              <a:rPr lang="fr-FR" dirty="0"/>
              <a:t>Le secret douloureux qui me faisait languir.</a:t>
            </a:r>
          </a:p>
        </p:txBody>
      </p:sp>
    </p:spTree>
    <p:extLst>
      <p:ext uri="{BB962C8B-B14F-4D97-AF65-F5344CB8AC3E}">
        <p14:creationId xmlns:p14="http://schemas.microsoft.com/office/powerpoint/2010/main" val="110691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16632"/>
            <a:ext cx="4392488" cy="61206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Моей обителью был царственный затвор.</a:t>
            </a:r>
          </a:p>
          <a:p>
            <a:pPr marL="0" indent="0">
              <a:buNone/>
            </a:pPr>
            <a:r>
              <a:rPr lang="ru-RU" dirty="0"/>
              <a:t>Как грот базальтовый, толпился лес великий</a:t>
            </a:r>
          </a:p>
          <a:p>
            <a:pPr marL="0" indent="0">
              <a:buNone/>
            </a:pPr>
            <a:r>
              <a:rPr lang="ru-RU" dirty="0"/>
              <a:t>Столпов, по чьим стволам живые сеял блики</a:t>
            </a:r>
          </a:p>
          <a:p>
            <a:pPr marL="0" indent="0">
              <a:buNone/>
            </a:pPr>
            <a:r>
              <a:rPr lang="ru-RU" dirty="0"/>
              <a:t>Сверкающих морей победный кругозор.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В катящихся валах, всех слав вечерних лики</a:t>
            </a:r>
          </a:p>
          <a:p>
            <a:pPr marL="0" indent="0">
              <a:buNone/>
            </a:pPr>
            <a:r>
              <a:rPr lang="ru-RU" dirty="0"/>
              <a:t>Ко мне влачил прибой и пел, как мощный хор;</a:t>
            </a:r>
          </a:p>
          <a:p>
            <a:pPr marL="0" indent="0">
              <a:buNone/>
            </a:pPr>
            <a:r>
              <a:rPr lang="ru-RU" dirty="0"/>
              <a:t>Сливались радуги, слепившие мой взор,</a:t>
            </a:r>
          </a:p>
          <a:p>
            <a:pPr marL="0" indent="0">
              <a:buNone/>
            </a:pPr>
            <a:r>
              <a:rPr lang="ru-RU" dirty="0"/>
              <a:t>С великолепием таинственной музыки.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Там годы долгие я в негах изнывал, -</a:t>
            </a:r>
          </a:p>
          <a:p>
            <a:pPr marL="0" indent="0">
              <a:buNone/>
            </a:pPr>
            <a:r>
              <a:rPr lang="ru-RU" dirty="0"/>
              <a:t>Лазури солнц и волн на повседневном пире.</a:t>
            </a:r>
          </a:p>
          <a:p>
            <a:pPr marL="0" indent="0">
              <a:buNone/>
            </a:pPr>
            <a:r>
              <a:rPr lang="ru-RU" dirty="0"/>
              <a:t>И сонм невольников нагих, омытых в мирре</a:t>
            </a:r>
            <a:r>
              <a:rPr lang="ru-RU" dirty="0" smtClean="0"/>
              <a:t>, 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Вай</a:t>
            </a:r>
            <a:r>
              <a:rPr lang="ru-RU" dirty="0"/>
              <a:t> легким веяньем чело мне овевал, </a:t>
            </a:r>
            <a:r>
              <a:rPr lang="ru-RU" dirty="0" smtClean="0"/>
              <a:t>-</a:t>
            </a:r>
            <a:endParaRPr lang="en-GB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 разгадать не мог той тайны, коей жало</a:t>
            </a:r>
          </a:p>
          <a:p>
            <a:pPr marL="0" indent="0">
              <a:buNone/>
            </a:pPr>
            <a:r>
              <a:rPr lang="ru-RU" dirty="0"/>
              <a:t>Сжигало мысль мою и плоть уничтожало.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Перевод </a:t>
            </a:r>
            <a:r>
              <a:rPr lang="ru-RU" dirty="0" err="1"/>
              <a:t>Вяч</a:t>
            </a:r>
            <a:r>
              <a:rPr lang="ru-RU" dirty="0"/>
              <a:t>. Иванова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179388" y="115888"/>
            <a:ext cx="4320604" cy="57613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/>
              <a:t>J'ai longtemps habité sous de vastes portiques</a:t>
            </a:r>
          </a:p>
          <a:p>
            <a:pPr marL="0" indent="0">
              <a:buNone/>
            </a:pPr>
            <a:r>
              <a:rPr lang="fr-FR" dirty="0"/>
              <a:t>Que les soleils marins teignaient de mille feux,</a:t>
            </a:r>
          </a:p>
          <a:p>
            <a:pPr marL="0" indent="0">
              <a:buNone/>
            </a:pPr>
            <a:r>
              <a:rPr lang="fr-FR" dirty="0"/>
              <a:t>Et que leurs grands piliers, droits et majestueux,</a:t>
            </a:r>
          </a:p>
          <a:p>
            <a:pPr marL="0" indent="0">
              <a:buNone/>
            </a:pPr>
            <a:r>
              <a:rPr lang="fr-FR" dirty="0"/>
              <a:t>Rendaient pareils, le soir, aux grottes basaltiques.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houles, en roulant les images des cieux,</a:t>
            </a:r>
          </a:p>
          <a:p>
            <a:pPr marL="0" indent="0">
              <a:buNone/>
            </a:pPr>
            <a:r>
              <a:rPr lang="fr-FR" dirty="0"/>
              <a:t>Mêlaient d'une façon solennelle et mystique</a:t>
            </a:r>
          </a:p>
          <a:p>
            <a:pPr marL="0" indent="0">
              <a:buNone/>
            </a:pPr>
            <a:r>
              <a:rPr lang="fr-FR" dirty="0"/>
              <a:t>Les tout-puissants accords de leur riche musique</a:t>
            </a:r>
          </a:p>
          <a:p>
            <a:pPr marL="0" indent="0">
              <a:buNone/>
            </a:pPr>
            <a:r>
              <a:rPr lang="fr-FR" dirty="0"/>
              <a:t>Aux couleurs du couchant reflété par mes yeux.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C'est là que j'ai vécu dans les voluptés calmes,</a:t>
            </a:r>
          </a:p>
          <a:p>
            <a:pPr marL="0" indent="0">
              <a:buNone/>
            </a:pPr>
            <a:r>
              <a:rPr lang="fr-FR" dirty="0"/>
              <a:t>Au milieu de l'azur, des vagues, des splendeurs</a:t>
            </a:r>
          </a:p>
          <a:p>
            <a:pPr marL="0" indent="0">
              <a:buNone/>
            </a:pPr>
            <a:r>
              <a:rPr lang="fr-FR" dirty="0"/>
              <a:t>Et des esclaves nus, tout imprégnés d'odeurs,</a:t>
            </a:r>
          </a:p>
          <a:p>
            <a:pPr marL="0" indent="0">
              <a:buNone/>
            </a:pPr>
            <a:r>
              <a:rPr lang="fr-FR" dirty="0"/>
              <a:t>Qui me rafraîchissaient le front avec des palmes,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Et dont l'unique soin était d'approfondir</a:t>
            </a:r>
          </a:p>
          <a:p>
            <a:pPr marL="0" indent="0">
              <a:buNone/>
            </a:pPr>
            <a:r>
              <a:rPr lang="fr-FR" dirty="0"/>
              <a:t>Le secret douloureux qui me faisait languir.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5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39"/>
            <a:ext cx="79928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Paul Verlaine</a:t>
            </a:r>
            <a:r>
              <a:rPr lang="ru-RU" sz="2000" b="1" dirty="0" smtClean="0"/>
              <a:t> </a:t>
            </a:r>
            <a:endParaRPr lang="en-GB" sz="2000" b="1" dirty="0" smtClean="0"/>
          </a:p>
          <a:p>
            <a:pPr algn="ctr"/>
            <a:r>
              <a:rPr lang="en-GB" sz="2000" dirty="0" smtClean="0"/>
              <a:t>Mon </a:t>
            </a:r>
            <a:r>
              <a:rPr lang="en-GB" sz="2000" dirty="0" err="1"/>
              <a:t>rêve</a:t>
            </a:r>
            <a:r>
              <a:rPr lang="en-GB" sz="2000" dirty="0"/>
              <a:t> </a:t>
            </a:r>
            <a:r>
              <a:rPr lang="en-GB" sz="2000" dirty="0" err="1" smtClean="0"/>
              <a:t>familier</a:t>
            </a:r>
            <a:endParaRPr lang="en-GB" sz="2000" dirty="0" smtClean="0"/>
          </a:p>
          <a:p>
            <a:pPr algn="ctr"/>
            <a:endParaRPr lang="en-GB" sz="2000" dirty="0"/>
          </a:p>
          <a:p>
            <a:r>
              <a:rPr lang="fr-FR" sz="2000" dirty="0"/>
              <a:t>Je fais souvent ce rêve étrange et pénétrant</a:t>
            </a:r>
            <a:br>
              <a:rPr lang="fr-FR" sz="2000" dirty="0"/>
            </a:br>
            <a:r>
              <a:rPr lang="fr-FR" sz="2000" dirty="0"/>
              <a:t>D'une femme inconnue, et que j'aime, et qui m'aime</a:t>
            </a:r>
            <a:br>
              <a:rPr lang="fr-FR" sz="2000" dirty="0"/>
            </a:br>
            <a:r>
              <a:rPr lang="fr-FR" sz="2000" dirty="0"/>
              <a:t>Et qui n'est, chaque fois, ni tout à fait la même</a:t>
            </a:r>
            <a:br>
              <a:rPr lang="fr-FR" sz="2000" dirty="0"/>
            </a:br>
            <a:r>
              <a:rPr lang="fr-FR" sz="2000" dirty="0"/>
              <a:t>Ni tout à fait une autre, et m'aime et me comprend.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Car elle me comprend, et mon coeur, transparent</a:t>
            </a:r>
            <a:br>
              <a:rPr lang="fr-FR" sz="2000" dirty="0"/>
            </a:br>
            <a:r>
              <a:rPr lang="fr-FR" sz="2000" dirty="0"/>
              <a:t>Pour elle seule, hélas ! cesse d'être un problème</a:t>
            </a:r>
            <a:br>
              <a:rPr lang="fr-FR" sz="2000" dirty="0"/>
            </a:br>
            <a:r>
              <a:rPr lang="fr-FR" sz="2000" dirty="0"/>
              <a:t>Pour elle seule, et les moiteurs de mon front blême,</a:t>
            </a:r>
            <a:br>
              <a:rPr lang="fr-FR" sz="2000" dirty="0"/>
            </a:br>
            <a:r>
              <a:rPr lang="fr-FR" sz="2000" dirty="0"/>
              <a:t>Elle seule les sait rafraîchir, en pleurant.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Est-elle brune, blonde ou rousse ? - Je l'ignore.</a:t>
            </a:r>
            <a:br>
              <a:rPr lang="fr-FR" sz="2000" dirty="0"/>
            </a:br>
            <a:r>
              <a:rPr lang="fr-FR" sz="2000" dirty="0"/>
              <a:t>Son nom ? Je me souviens qu'il est doux et sonore</a:t>
            </a:r>
            <a:br>
              <a:rPr lang="fr-FR" sz="2000" dirty="0"/>
            </a:br>
            <a:endParaRPr lang="ru-RU" sz="2000" dirty="0" smtClean="0"/>
          </a:p>
          <a:p>
            <a:r>
              <a:rPr lang="fr-FR" sz="2000" dirty="0" smtClean="0"/>
              <a:t>Comme </a:t>
            </a:r>
            <a:r>
              <a:rPr lang="fr-FR" sz="2000" dirty="0"/>
              <a:t>ceux des aimés que la Vie exila.</a:t>
            </a:r>
            <a:br>
              <a:rPr lang="fr-FR" sz="2000" dirty="0"/>
            </a:br>
            <a:r>
              <a:rPr lang="fr-FR" sz="2000" dirty="0" smtClean="0"/>
              <a:t>Son </a:t>
            </a:r>
            <a:r>
              <a:rPr lang="fr-FR" sz="2000" dirty="0"/>
              <a:t>regard est pareil au regard des statues,</a:t>
            </a:r>
            <a:br>
              <a:rPr lang="fr-FR" sz="2000" dirty="0"/>
            </a:br>
            <a:r>
              <a:rPr lang="fr-FR" sz="2000" dirty="0"/>
              <a:t>Et, pour sa voix, lointaine, et calme, et grave, elle a</a:t>
            </a:r>
            <a:br>
              <a:rPr lang="fr-FR" sz="2000" dirty="0"/>
            </a:br>
            <a:r>
              <a:rPr lang="fr-FR" sz="2000" dirty="0"/>
              <a:t>L'inflexion des voix chères qui se sont tues.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901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16632"/>
            <a:ext cx="4392488" cy="61206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Я </a:t>
            </a:r>
            <a:r>
              <a:rPr lang="ru-RU" dirty="0"/>
              <a:t>свыкся с этим сном, волнующим и странным,</a:t>
            </a:r>
            <a:br>
              <a:rPr lang="ru-RU" dirty="0"/>
            </a:br>
            <a:r>
              <a:rPr lang="ru-RU" dirty="0"/>
              <a:t>В котором я люблю и знаю, что любим,</a:t>
            </a:r>
            <a:br>
              <a:rPr lang="ru-RU" dirty="0"/>
            </a:br>
            <a:r>
              <a:rPr lang="ru-RU" dirty="0"/>
              <a:t>Но облик женщины порой неуловим —</a:t>
            </a:r>
            <a:br>
              <a:rPr lang="ru-RU" dirty="0"/>
            </a:br>
            <a:r>
              <a:rPr lang="ru-RU" dirty="0"/>
              <a:t>И тот же и не тот, он</a:t>
            </a:r>
            <a:r>
              <a:rPr lang="en-GB" dirty="0"/>
              <a:t> </a:t>
            </a:r>
            <a:r>
              <a:rPr lang="ru-RU" dirty="0"/>
              <a:t>тает за туманом.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 сердце смутное и чуткое к обманам</a:t>
            </a:r>
            <a:br>
              <a:rPr lang="ru-RU" dirty="0"/>
            </a:br>
            <a:r>
              <a:rPr lang="ru-RU" dirty="0"/>
              <a:t>Во сне становится прозрачным и простым —</a:t>
            </a:r>
            <a:br>
              <a:rPr lang="ru-RU" dirty="0"/>
            </a:br>
            <a:r>
              <a:rPr lang="ru-RU" dirty="0"/>
              <a:t>Но для неё одной! — и стелется, как дым,</a:t>
            </a:r>
            <a:br>
              <a:rPr lang="ru-RU" dirty="0"/>
            </a:br>
            <a:r>
              <a:rPr lang="ru-RU" dirty="0"/>
              <a:t>Прохлада слёз её над тягостным дурманом.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Темноволоса ли, светла она? Бог весть.</a:t>
            </a:r>
            <a:br>
              <a:rPr lang="ru-RU" dirty="0"/>
            </a:br>
            <a:r>
              <a:rPr lang="ru-RU" dirty="0"/>
              <a:t>Не помню имени — но отзвуки в нём есть</a:t>
            </a:r>
            <a:br>
              <a:rPr lang="ru-RU" dirty="0"/>
            </a:br>
            <a:r>
              <a:rPr lang="ru-RU" dirty="0"/>
              <a:t>Оплаканных имён на памятных могилах,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 взглядом статуи глядят её глаза,</a:t>
            </a:r>
            <a:br>
              <a:rPr lang="ru-RU" dirty="0"/>
            </a:br>
            <a:r>
              <a:rPr lang="ru-RU" dirty="0"/>
              <a:t>А в тихом голосе, в его оттенках милых,</a:t>
            </a:r>
            <a:br>
              <a:rPr lang="ru-RU" dirty="0"/>
            </a:br>
            <a:r>
              <a:rPr lang="ru-RU" dirty="0"/>
              <a:t>Грустят умолкшие, родные голоса.</a:t>
            </a:r>
            <a:endParaRPr lang="en-GB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(А. </a:t>
            </a:r>
            <a:r>
              <a:rPr lang="ru-RU" dirty="0" err="1" smtClean="0"/>
              <a:t>Гелескул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179388" y="115888"/>
            <a:ext cx="4320604" cy="57613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fr-FR" dirty="0" smtClean="0"/>
              <a:t>Je </a:t>
            </a:r>
            <a:r>
              <a:rPr lang="fr-FR" dirty="0"/>
              <a:t>fais souvent ce rêve étrange et pénétrant</a:t>
            </a:r>
            <a:br>
              <a:rPr lang="fr-FR" dirty="0"/>
            </a:br>
            <a:r>
              <a:rPr lang="fr-FR" dirty="0"/>
              <a:t>D'une femme inconnue, et que j'aime, et qui m'aime</a:t>
            </a:r>
            <a:br>
              <a:rPr lang="fr-FR" dirty="0"/>
            </a:br>
            <a:r>
              <a:rPr lang="fr-FR" dirty="0"/>
              <a:t>Et qui n'est, chaque fois, ni tout à fait la même</a:t>
            </a:r>
            <a:br>
              <a:rPr lang="fr-FR" dirty="0"/>
            </a:br>
            <a:r>
              <a:rPr lang="fr-FR" dirty="0"/>
              <a:t>Ni tout à fait une autre, et m'aime et me comprend.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Car elle me comprend, et mon coeur, transparent</a:t>
            </a:r>
            <a:br>
              <a:rPr lang="fr-FR" dirty="0"/>
            </a:br>
            <a:r>
              <a:rPr lang="fr-FR" dirty="0"/>
              <a:t>Pour elle seule, hélas ! cesse d'être un problème</a:t>
            </a:r>
            <a:br>
              <a:rPr lang="fr-FR" dirty="0"/>
            </a:br>
            <a:r>
              <a:rPr lang="fr-FR" dirty="0"/>
              <a:t>Pour elle seule, et les moiteurs de mon front blême,</a:t>
            </a:r>
            <a:br>
              <a:rPr lang="fr-FR" dirty="0"/>
            </a:br>
            <a:r>
              <a:rPr lang="fr-FR" dirty="0"/>
              <a:t>Elle seule les sait rafraîchir, en pleurant.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Est-elle brune, blonde ou rousse ? - Je l'ignore.</a:t>
            </a:r>
            <a:br>
              <a:rPr lang="fr-FR" dirty="0"/>
            </a:br>
            <a:r>
              <a:rPr lang="fr-FR" dirty="0"/>
              <a:t>Son nom ? Je me souviens qu'il est doux et sonore</a:t>
            </a:r>
            <a:br>
              <a:rPr lang="fr-FR" dirty="0"/>
            </a:br>
            <a:endParaRPr lang="ru-RU" dirty="0" smtClean="0"/>
          </a:p>
          <a:p>
            <a:pPr marL="0" indent="0">
              <a:buNone/>
            </a:pPr>
            <a:r>
              <a:rPr lang="fr-FR" dirty="0" smtClean="0"/>
              <a:t>Comme </a:t>
            </a:r>
            <a:r>
              <a:rPr lang="fr-FR" dirty="0"/>
              <a:t>ceux des aimés que la Vie exila.</a:t>
            </a:r>
            <a:br>
              <a:rPr lang="fr-FR" dirty="0"/>
            </a:br>
            <a:r>
              <a:rPr lang="fr-FR" dirty="0" smtClean="0"/>
              <a:t>Son </a:t>
            </a:r>
            <a:r>
              <a:rPr lang="fr-FR" dirty="0"/>
              <a:t>regard est pareil au regard des statues,</a:t>
            </a:r>
            <a:br>
              <a:rPr lang="fr-FR" dirty="0"/>
            </a:br>
            <a:r>
              <a:rPr lang="fr-FR" dirty="0"/>
              <a:t>Et, pour sa voix, lointaine, et calme, et grave, elle a</a:t>
            </a:r>
            <a:br>
              <a:rPr lang="fr-FR" dirty="0"/>
            </a:br>
            <a:r>
              <a:rPr lang="fr-FR" dirty="0"/>
              <a:t>L'inflexion des voix chères qui se sont tues.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8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75608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Вячеслав ИВАНОВ </a:t>
            </a:r>
          </a:p>
          <a:p>
            <a:pPr algn="ctr"/>
            <a:r>
              <a:rPr lang="ru-RU" dirty="0"/>
              <a:t>ВЕНОК СОНЕТОВ</a:t>
            </a:r>
          </a:p>
          <a:p>
            <a:r>
              <a:rPr lang="en-GB" i="1" dirty="0" smtClean="0"/>
              <a:t>………</a:t>
            </a:r>
            <a:r>
              <a:rPr lang="ru-RU" i="1" dirty="0" smtClean="0"/>
              <a:t> </a:t>
            </a:r>
            <a:r>
              <a:rPr lang="ru-RU" i="1" dirty="0"/>
              <a:t> </a:t>
            </a:r>
            <a:endParaRPr lang="en-GB" i="1" dirty="0" smtClean="0"/>
          </a:p>
          <a:p>
            <a:r>
              <a:rPr lang="ru-RU" sz="2000" i="1" dirty="0" smtClean="0"/>
              <a:t>Мы </a:t>
            </a:r>
            <a:r>
              <a:rPr lang="ru-RU" sz="2000" i="1" dirty="0"/>
              <a:t>-- два грозой зажженные ствола, </a:t>
            </a:r>
            <a:br>
              <a:rPr lang="ru-RU" sz="2000" i="1" dirty="0"/>
            </a:br>
            <a:r>
              <a:rPr lang="ru-RU" sz="2000" i="1" dirty="0" smtClean="0"/>
              <a:t>Два </a:t>
            </a:r>
            <a:r>
              <a:rPr lang="ru-RU" sz="2000" i="1" dirty="0"/>
              <a:t>пламени полуночного бора; </a:t>
            </a:r>
            <a:br>
              <a:rPr lang="ru-RU" sz="2000" i="1" dirty="0"/>
            </a:br>
            <a:r>
              <a:rPr lang="ru-RU" sz="2000" i="1" dirty="0" smtClean="0"/>
              <a:t>Мы </a:t>
            </a:r>
            <a:r>
              <a:rPr lang="ru-RU" sz="2000" i="1" dirty="0"/>
              <a:t>-- два в ночи летящих метеора, </a:t>
            </a:r>
            <a:br>
              <a:rPr lang="ru-RU" sz="2000" i="1" dirty="0"/>
            </a:br>
            <a:r>
              <a:rPr lang="ru-RU" sz="2000" i="1" dirty="0" smtClean="0"/>
              <a:t>Одной </a:t>
            </a:r>
            <a:r>
              <a:rPr lang="ru-RU" sz="2000" i="1" dirty="0"/>
              <a:t>судьбы </a:t>
            </a:r>
            <a:r>
              <a:rPr lang="ru-RU" sz="2000" i="1" dirty="0" err="1"/>
              <a:t>двужалая</a:t>
            </a:r>
            <a:r>
              <a:rPr lang="ru-RU" sz="2000" i="1" dirty="0"/>
              <a:t> стрела. </a:t>
            </a:r>
            <a:endParaRPr lang="ru-RU" sz="2000" i="1" dirty="0" smtClean="0"/>
          </a:p>
          <a:p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>Мы </a:t>
            </a:r>
            <a:r>
              <a:rPr lang="ru-RU" sz="2000" i="1" dirty="0"/>
              <a:t>-- два коня, чьи держит удила </a:t>
            </a:r>
            <a:br>
              <a:rPr lang="ru-RU" sz="2000" i="1" dirty="0"/>
            </a:br>
            <a:r>
              <a:rPr lang="ru-RU" sz="2000" i="1" dirty="0" smtClean="0"/>
              <a:t>Одна </a:t>
            </a:r>
            <a:r>
              <a:rPr lang="ru-RU" sz="2000" i="1" dirty="0"/>
              <a:t>рука, -- одна язвит их шпора; </a:t>
            </a:r>
            <a:br>
              <a:rPr lang="ru-RU" sz="2000" i="1" dirty="0"/>
            </a:br>
            <a:r>
              <a:rPr lang="ru-RU" sz="2000" i="1" dirty="0" smtClean="0"/>
              <a:t>Два </a:t>
            </a:r>
            <a:r>
              <a:rPr lang="ru-RU" sz="2000" i="1" dirty="0"/>
              <a:t>ока мы единственного взора, </a:t>
            </a:r>
            <a:br>
              <a:rPr lang="ru-RU" sz="2000" i="1" dirty="0"/>
            </a:br>
            <a:r>
              <a:rPr lang="ru-RU" sz="2000" i="1" dirty="0" smtClean="0"/>
              <a:t>Мечты </a:t>
            </a:r>
            <a:r>
              <a:rPr lang="ru-RU" sz="2000" i="1" dirty="0"/>
              <a:t>одной два трепетных крыла. </a:t>
            </a:r>
            <a:endParaRPr lang="ru-RU" sz="2000" i="1" dirty="0" smtClean="0"/>
          </a:p>
          <a:p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>Мы </a:t>
            </a:r>
            <a:r>
              <a:rPr lang="ru-RU" sz="2000" i="1" dirty="0"/>
              <a:t>-- двух теней скорбящая чета </a:t>
            </a:r>
            <a:br>
              <a:rPr lang="ru-RU" sz="2000" i="1" dirty="0"/>
            </a:br>
            <a:r>
              <a:rPr lang="ru-RU" sz="2000" i="1" dirty="0" smtClean="0"/>
              <a:t>Над </a:t>
            </a:r>
            <a:r>
              <a:rPr lang="ru-RU" sz="2000" i="1" dirty="0"/>
              <a:t>мрамором божественного гроба, </a:t>
            </a:r>
            <a:br>
              <a:rPr lang="ru-RU" sz="2000" i="1" dirty="0"/>
            </a:br>
            <a:r>
              <a:rPr lang="ru-RU" sz="2000" i="1" dirty="0" smtClean="0"/>
              <a:t>Где </a:t>
            </a:r>
            <a:r>
              <a:rPr lang="ru-RU" sz="2000" i="1" dirty="0"/>
              <a:t>древняя почиет Красота. </a:t>
            </a:r>
            <a:endParaRPr lang="ru-RU" sz="2000" i="1" dirty="0" smtClean="0"/>
          </a:p>
          <a:p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>Единых </a:t>
            </a:r>
            <a:r>
              <a:rPr lang="ru-RU" sz="2000" i="1" dirty="0"/>
              <a:t>тай двугласные уста, </a:t>
            </a:r>
            <a:br>
              <a:rPr lang="ru-RU" sz="2000" i="1" dirty="0"/>
            </a:br>
            <a:r>
              <a:rPr lang="ru-RU" sz="2000" i="1" dirty="0" smtClean="0"/>
              <a:t>Себе </a:t>
            </a:r>
            <a:r>
              <a:rPr lang="ru-RU" sz="2000" i="1" dirty="0"/>
              <a:t>самим мы Сфинкс единый оба. </a:t>
            </a:r>
            <a:br>
              <a:rPr lang="ru-RU" sz="2000" i="1" dirty="0"/>
            </a:br>
            <a:r>
              <a:rPr lang="ru-RU" sz="2000" i="1" dirty="0" smtClean="0"/>
              <a:t>Мы </a:t>
            </a:r>
            <a:r>
              <a:rPr lang="ru-RU" sz="2000" i="1" dirty="0"/>
              <a:t>две руки единого креста. </a:t>
            </a:r>
            <a:br>
              <a:rPr lang="ru-RU" sz="2000" i="1" dirty="0"/>
            </a:br>
            <a:r>
              <a:rPr lang="en-GB" sz="2000" i="1" dirty="0" smtClean="0"/>
              <a:t>			</a:t>
            </a:r>
            <a:r>
              <a:rPr lang="ru-RU" sz="2000" i="1" dirty="0"/>
              <a:t>               "Кормчие звезды" ("Любовь")</a:t>
            </a:r>
            <a:r>
              <a:rPr lang="ru-RU" sz="2000" dirty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445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6632"/>
            <a:ext cx="4499992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Мы -- два грозой зажженные ствола, </a:t>
            </a:r>
            <a:br>
              <a:rPr lang="ru-RU" i="1" dirty="0"/>
            </a:br>
            <a:r>
              <a:rPr lang="ru-RU" i="1" dirty="0" smtClean="0"/>
              <a:t>Два </a:t>
            </a:r>
            <a:r>
              <a:rPr lang="ru-RU" i="1" dirty="0"/>
              <a:t>пламени полуночного бора; </a:t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два в ночи летящих метеора, </a:t>
            </a:r>
            <a:br>
              <a:rPr lang="ru-RU" i="1" dirty="0"/>
            </a:br>
            <a:r>
              <a:rPr lang="ru-RU" i="1" dirty="0" smtClean="0"/>
              <a:t>Одной </a:t>
            </a:r>
            <a:r>
              <a:rPr lang="ru-RU" i="1" dirty="0"/>
              <a:t>судьбы </a:t>
            </a:r>
            <a:r>
              <a:rPr lang="ru-RU" i="1" dirty="0" err="1"/>
              <a:t>двужалая</a:t>
            </a:r>
            <a:r>
              <a:rPr lang="ru-RU" i="1" dirty="0"/>
              <a:t> стрела.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два коня, чьи держит удила </a:t>
            </a:r>
            <a:br>
              <a:rPr lang="ru-RU" i="1" dirty="0"/>
            </a:br>
            <a:r>
              <a:rPr lang="ru-RU" i="1" dirty="0" smtClean="0"/>
              <a:t>Одна </a:t>
            </a:r>
            <a:r>
              <a:rPr lang="ru-RU" i="1" dirty="0"/>
              <a:t>рука, -- одна язвит их шпора; </a:t>
            </a:r>
            <a:br>
              <a:rPr lang="ru-RU" i="1" dirty="0"/>
            </a:br>
            <a:r>
              <a:rPr lang="ru-RU" i="1" dirty="0" smtClean="0"/>
              <a:t>Два </a:t>
            </a:r>
            <a:r>
              <a:rPr lang="ru-RU" i="1" dirty="0"/>
              <a:t>ока мы единственного взора, </a:t>
            </a:r>
            <a:br>
              <a:rPr lang="ru-RU" i="1" dirty="0"/>
            </a:br>
            <a:r>
              <a:rPr lang="ru-RU" i="1" dirty="0" smtClean="0"/>
              <a:t>Мечты </a:t>
            </a:r>
            <a:r>
              <a:rPr lang="ru-RU" i="1" dirty="0"/>
              <a:t>одной два трепетных крыла.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двух теней скорбящая чета </a:t>
            </a:r>
            <a:br>
              <a:rPr lang="ru-RU" i="1" dirty="0"/>
            </a:br>
            <a:r>
              <a:rPr lang="ru-RU" i="1" dirty="0" smtClean="0"/>
              <a:t>Над </a:t>
            </a:r>
            <a:r>
              <a:rPr lang="ru-RU" i="1" dirty="0"/>
              <a:t>мрамором божественного гроба, </a:t>
            </a:r>
            <a:br>
              <a:rPr lang="ru-RU" i="1" dirty="0"/>
            </a:br>
            <a:r>
              <a:rPr lang="ru-RU" i="1" dirty="0" smtClean="0"/>
              <a:t>Где </a:t>
            </a:r>
            <a:r>
              <a:rPr lang="ru-RU" i="1" dirty="0"/>
              <a:t>древняя почиет Красота.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Единых тай двугласные уста, </a:t>
            </a:r>
            <a:br>
              <a:rPr lang="ru-RU" i="1" dirty="0"/>
            </a:br>
            <a:r>
              <a:rPr lang="ru-RU" i="1" dirty="0" smtClean="0"/>
              <a:t>Себе </a:t>
            </a:r>
            <a:r>
              <a:rPr lang="ru-RU" i="1" dirty="0"/>
              <a:t>самим мы Сфинкс единый оба. </a:t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две руки единого креста. </a:t>
            </a:r>
            <a:br>
              <a:rPr lang="ru-RU" i="1" dirty="0"/>
            </a:b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179388" y="115888"/>
            <a:ext cx="4680644" cy="57613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Мы -- два грозой зажженные ствола, </a:t>
            </a:r>
            <a:br>
              <a:rPr lang="ru-RU" dirty="0"/>
            </a:br>
            <a:r>
              <a:rPr lang="ru-RU" dirty="0"/>
              <a:t>Два светоча занявшейся дубравы: </a:t>
            </a:r>
            <a:br>
              <a:rPr lang="ru-RU" dirty="0"/>
            </a:br>
            <a:r>
              <a:rPr lang="ru-RU" dirty="0"/>
              <a:t>Отмечены избраньем страшной славы, </a:t>
            </a:r>
            <a:br>
              <a:rPr lang="ru-RU" dirty="0"/>
            </a:br>
            <a:r>
              <a:rPr lang="ru-RU" dirty="0"/>
              <a:t>Горим: Кровь жил, -- кипя, бежит смола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Из влажных недр Земля нас родила. </a:t>
            </a:r>
            <a:br>
              <a:rPr lang="ru-RU" dirty="0"/>
            </a:br>
            <a:r>
              <a:rPr lang="ru-RU" dirty="0"/>
              <a:t>Зеленые подъемля к Солнцу главы, </a:t>
            </a:r>
            <a:br>
              <a:rPr lang="ru-RU" dirty="0"/>
            </a:br>
            <a:r>
              <a:rPr lang="ru-RU" dirty="0"/>
              <a:t>Шумели мы, приветно-величавы; </a:t>
            </a:r>
            <a:br>
              <a:rPr lang="ru-RU" dirty="0"/>
            </a:br>
            <a:r>
              <a:rPr lang="ru-RU" dirty="0"/>
              <a:t>Текла с ветвей смарагдовая мгла.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Тоску Земли вещали мы лазури, </a:t>
            </a:r>
            <a:br>
              <a:rPr lang="ru-RU" dirty="0"/>
            </a:br>
            <a:r>
              <a:rPr lang="ru-RU" dirty="0"/>
              <a:t>Дреме корней -- бессонных высей бури; </a:t>
            </a:r>
            <a:br>
              <a:rPr lang="ru-RU" dirty="0"/>
            </a:br>
            <a:r>
              <a:rPr lang="ru-RU" dirty="0"/>
              <a:t>Из орлих туч ужалил нас </a:t>
            </a:r>
            <a:r>
              <a:rPr lang="ru-RU" dirty="0" err="1"/>
              <a:t>перун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И, Матери предав лобзанье Тора, </a:t>
            </a:r>
            <a:br>
              <a:rPr lang="ru-RU" dirty="0"/>
            </a:br>
            <a:r>
              <a:rPr lang="ru-RU" dirty="0"/>
              <a:t>Стоим, сплетясь с вещуньею вещун, -- </a:t>
            </a:r>
            <a:br>
              <a:rPr lang="ru-RU" dirty="0"/>
            </a:br>
            <a:r>
              <a:rPr lang="ru-RU" dirty="0"/>
              <a:t>Два пламени полуночного бора.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9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6632"/>
            <a:ext cx="4499992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Мы -- два грозой зажженные ствола, </a:t>
            </a:r>
            <a:br>
              <a:rPr lang="ru-RU" i="1" dirty="0"/>
            </a:br>
            <a:r>
              <a:rPr lang="ru-RU" i="1" dirty="0" smtClean="0"/>
              <a:t>Два </a:t>
            </a:r>
            <a:r>
              <a:rPr lang="ru-RU" i="1" dirty="0"/>
              <a:t>пламени полуночного бора; </a:t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два в ночи летящих метеора, </a:t>
            </a:r>
            <a:br>
              <a:rPr lang="ru-RU" i="1" dirty="0"/>
            </a:br>
            <a:r>
              <a:rPr lang="ru-RU" i="1" dirty="0" smtClean="0"/>
              <a:t>Одной </a:t>
            </a:r>
            <a:r>
              <a:rPr lang="ru-RU" i="1" dirty="0"/>
              <a:t>судьбы </a:t>
            </a:r>
            <a:r>
              <a:rPr lang="ru-RU" i="1" dirty="0" err="1"/>
              <a:t>двужалая</a:t>
            </a:r>
            <a:r>
              <a:rPr lang="ru-RU" i="1" dirty="0"/>
              <a:t> стрела.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два коня, чьи держит удила </a:t>
            </a:r>
            <a:br>
              <a:rPr lang="ru-RU" i="1" dirty="0"/>
            </a:br>
            <a:r>
              <a:rPr lang="ru-RU" i="1" dirty="0" smtClean="0"/>
              <a:t>Одна </a:t>
            </a:r>
            <a:r>
              <a:rPr lang="ru-RU" i="1" dirty="0"/>
              <a:t>рука, -- одна язвит их шпора; </a:t>
            </a:r>
            <a:br>
              <a:rPr lang="ru-RU" i="1" dirty="0"/>
            </a:br>
            <a:r>
              <a:rPr lang="ru-RU" i="1" dirty="0" smtClean="0"/>
              <a:t>Два </a:t>
            </a:r>
            <a:r>
              <a:rPr lang="ru-RU" i="1" dirty="0"/>
              <a:t>ока мы единственного взора, </a:t>
            </a:r>
            <a:br>
              <a:rPr lang="ru-RU" i="1" dirty="0"/>
            </a:br>
            <a:r>
              <a:rPr lang="ru-RU" i="1" dirty="0" smtClean="0"/>
              <a:t>Мечты </a:t>
            </a:r>
            <a:r>
              <a:rPr lang="ru-RU" i="1" dirty="0"/>
              <a:t>одной два трепетных крыла.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двух теней скорбящая чета </a:t>
            </a:r>
            <a:br>
              <a:rPr lang="ru-RU" i="1" dirty="0"/>
            </a:br>
            <a:r>
              <a:rPr lang="ru-RU" i="1" dirty="0" smtClean="0"/>
              <a:t>Над </a:t>
            </a:r>
            <a:r>
              <a:rPr lang="ru-RU" i="1" dirty="0"/>
              <a:t>мрамором божественного гроба, </a:t>
            </a:r>
            <a:br>
              <a:rPr lang="ru-RU" i="1" dirty="0"/>
            </a:br>
            <a:r>
              <a:rPr lang="ru-RU" i="1" dirty="0" smtClean="0"/>
              <a:t>Где </a:t>
            </a:r>
            <a:r>
              <a:rPr lang="ru-RU" i="1" dirty="0"/>
              <a:t>древняя почиет Красота.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Единых тай двугласные уста, </a:t>
            </a:r>
            <a:br>
              <a:rPr lang="ru-RU" i="1" dirty="0"/>
            </a:br>
            <a:r>
              <a:rPr lang="ru-RU" i="1" dirty="0" smtClean="0"/>
              <a:t>Себе </a:t>
            </a:r>
            <a:r>
              <a:rPr lang="ru-RU" i="1" dirty="0"/>
              <a:t>самим мы Сфинкс единый оба. </a:t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две руки единого креста. </a:t>
            </a:r>
            <a:br>
              <a:rPr lang="ru-RU" i="1" dirty="0"/>
            </a:b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0" y="116632"/>
            <a:ext cx="4644008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Два пламени полуночного бора, </a:t>
            </a:r>
            <a:br>
              <a:rPr lang="ru-RU" dirty="0"/>
            </a:br>
            <a:r>
              <a:rPr lang="ru-RU" dirty="0"/>
              <a:t>Горим одни, -- но весь займется лес, </a:t>
            </a:r>
            <a:br>
              <a:rPr lang="ru-RU" dirty="0"/>
            </a:br>
            <a:r>
              <a:rPr lang="ru-RU" dirty="0"/>
              <a:t>Застонет весь: "В огне, в огне воскрес</a:t>
            </a:r>
            <a:r>
              <a:rPr lang="ru-RU" dirty="0" smtClean="0"/>
              <a:t>!"--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Заголосит: Мы запевалы хора.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Мы, рдяных врат </a:t>
            </a:r>
            <a:r>
              <a:rPr lang="ru-RU" dirty="0" err="1"/>
              <a:t>двустолпная</a:t>
            </a:r>
            <a:r>
              <a:rPr lang="ru-RU" dirty="0"/>
              <a:t> опора, </a:t>
            </a:r>
            <a:br>
              <a:rPr lang="ru-RU" dirty="0"/>
            </a:br>
            <a:r>
              <a:rPr lang="ru-RU" dirty="0"/>
              <a:t>Клубим багрец разодранных завес: </a:t>
            </a:r>
            <a:br>
              <a:rPr lang="ru-RU" dirty="0"/>
            </a:br>
            <a:r>
              <a:rPr lang="ru-RU" dirty="0"/>
              <a:t>Чей циркуль нас поставил, чей отвес </a:t>
            </a:r>
            <a:br>
              <a:rPr lang="ru-RU" dirty="0"/>
            </a:br>
            <a:r>
              <a:rPr lang="ru-RU" dirty="0"/>
              <a:t>Колоннами </a:t>
            </a:r>
            <a:r>
              <a:rPr lang="ru-RU" dirty="0" smtClean="0"/>
              <a:t>пурпу</a:t>
            </a:r>
            <a:r>
              <a:rPr lang="ru-RU" dirty="0"/>
              <a:t>р</a:t>
            </a:r>
            <a:r>
              <a:rPr lang="ru-RU" dirty="0" smtClean="0"/>
              <a:t>ного </a:t>
            </a:r>
            <a:r>
              <a:rPr lang="ru-RU" dirty="0"/>
              <a:t>собора?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Который гром о нас проговорил? </a:t>
            </a:r>
            <a:br>
              <a:rPr lang="ru-RU" dirty="0"/>
            </a:br>
            <a:r>
              <a:rPr lang="ru-RU" dirty="0"/>
              <a:t>И свет какой в нас хлынул из затвора? </a:t>
            </a:r>
            <a:br>
              <a:rPr lang="ru-RU" dirty="0"/>
            </a:br>
            <a:r>
              <a:rPr lang="ru-RU" dirty="0"/>
              <a:t>И наш пожар чье солнце предварил?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Каких побед мы гимн поем, </a:t>
            </a:r>
            <a:r>
              <a:rPr lang="ru-RU" dirty="0" err="1"/>
              <a:t>Девора</a:t>
            </a:r>
            <a:r>
              <a:rPr lang="ru-RU" dirty="0"/>
              <a:t>? </a:t>
            </a:r>
            <a:br>
              <a:rPr lang="ru-RU" dirty="0"/>
            </a:br>
            <a:r>
              <a:rPr lang="ru-RU" dirty="0"/>
              <a:t>Мы -- в буре вопль двух вспыхнувших </a:t>
            </a:r>
            <a:r>
              <a:rPr lang="en-GB" dirty="0" smtClean="0"/>
              <a:t>			               </a:t>
            </a:r>
            <a:r>
              <a:rPr lang="ru-RU" dirty="0" smtClean="0"/>
              <a:t>ветрил</a:t>
            </a:r>
            <a:r>
              <a:rPr lang="ru-RU" dirty="0"/>
              <a:t>; </a:t>
            </a:r>
            <a:br>
              <a:rPr lang="ru-RU" dirty="0"/>
            </a:br>
            <a:r>
              <a:rPr lang="ru-RU" dirty="0"/>
              <a:t>Мы -- два в ночи летящих </a:t>
            </a:r>
            <a:r>
              <a:rPr lang="ru-RU" dirty="0" smtClean="0"/>
              <a:t>метеора. </a:t>
            </a:r>
          </a:p>
          <a:p>
            <a:pPr marL="0" indent="0">
              <a:buNone/>
            </a:pPr>
            <a:r>
              <a:rPr lang="ru-RU" dirty="0" smtClean="0"/>
              <a:t>……………………………………..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2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88641"/>
            <a:ext cx="66247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СОНЕТ</a:t>
            </a:r>
          </a:p>
          <a:p>
            <a:pPr algn="r"/>
            <a:r>
              <a:rPr lang="ru-RU" sz="2000" i="1" dirty="0" err="1"/>
              <a:t>Scorn</a:t>
            </a:r>
            <a:r>
              <a:rPr lang="ru-RU" sz="2000" i="1" dirty="0"/>
              <a:t> </a:t>
            </a:r>
            <a:r>
              <a:rPr lang="ru-RU" sz="2000" i="1" dirty="0" err="1"/>
              <a:t>not</a:t>
            </a:r>
            <a:r>
              <a:rPr lang="ru-RU" sz="2000" i="1" dirty="0"/>
              <a:t> </a:t>
            </a:r>
            <a:r>
              <a:rPr lang="ru-RU" sz="2000" i="1" dirty="0" err="1"/>
              <a:t>the</a:t>
            </a:r>
            <a:r>
              <a:rPr lang="ru-RU" sz="2000" i="1" dirty="0"/>
              <a:t> </a:t>
            </a:r>
            <a:r>
              <a:rPr lang="ru-RU" sz="2000" i="1" dirty="0" err="1"/>
              <a:t>sonnet</a:t>
            </a:r>
            <a:r>
              <a:rPr lang="ru-RU" sz="2000" i="1" dirty="0"/>
              <a:t>, </a:t>
            </a:r>
            <a:r>
              <a:rPr lang="ru-RU" sz="2000" i="1" dirty="0" err="1" smtClean="0"/>
              <a:t>critic</a:t>
            </a:r>
            <a:r>
              <a:rPr lang="ru-RU" sz="2000" i="1" dirty="0" smtClean="0"/>
              <a:t>.</a:t>
            </a:r>
          </a:p>
          <a:p>
            <a:pPr algn="r"/>
            <a:r>
              <a:rPr lang="ru-RU" sz="2000" i="1" dirty="0" err="1" smtClean="0"/>
              <a:t>Wordsworth</a:t>
            </a:r>
            <a:endParaRPr lang="ru-RU" sz="2000" i="1" dirty="0"/>
          </a:p>
          <a:p>
            <a:r>
              <a:rPr lang="ru-RU" sz="2000" dirty="0"/>
              <a:t>Суровый </a:t>
            </a:r>
            <a:r>
              <a:rPr lang="ru-RU" sz="2000" dirty="0" err="1"/>
              <a:t>Дант</a:t>
            </a:r>
            <a:r>
              <a:rPr lang="ru-RU" sz="2000" dirty="0"/>
              <a:t> не презирал сонета;</a:t>
            </a:r>
            <a:br>
              <a:rPr lang="ru-RU" sz="2000" dirty="0"/>
            </a:br>
            <a:r>
              <a:rPr lang="ru-RU" sz="2000" dirty="0"/>
              <a:t>В нем жар любви Петрарка изливал;</a:t>
            </a:r>
            <a:br>
              <a:rPr lang="ru-RU" sz="2000" dirty="0"/>
            </a:br>
            <a:r>
              <a:rPr lang="ru-RU" sz="2000" dirty="0"/>
              <a:t>Игру его любил творец Макбета;</a:t>
            </a:r>
            <a:br>
              <a:rPr lang="ru-RU" sz="2000" dirty="0"/>
            </a:br>
            <a:r>
              <a:rPr lang="ru-RU" sz="2000" dirty="0"/>
              <a:t>Им </a:t>
            </a:r>
            <a:r>
              <a:rPr lang="ru-RU" sz="2000" dirty="0" err="1"/>
              <a:t>скорбну</a:t>
            </a:r>
            <a:r>
              <a:rPr lang="ru-RU" sz="2000" dirty="0"/>
              <a:t> мысль Камоэнс облекал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И в наши дни пленяет он поэта:</a:t>
            </a:r>
            <a:br>
              <a:rPr lang="ru-RU" sz="2000" dirty="0"/>
            </a:br>
            <a:r>
              <a:rPr lang="ru-RU" sz="2000" dirty="0"/>
              <a:t>Вордсворт его орудием избрал,</a:t>
            </a:r>
            <a:br>
              <a:rPr lang="ru-RU" sz="2000" dirty="0"/>
            </a:br>
            <a:r>
              <a:rPr lang="ru-RU" sz="2000" dirty="0"/>
              <a:t>Когда вдали от суетного света</a:t>
            </a:r>
            <a:br>
              <a:rPr lang="ru-RU" sz="2000" dirty="0"/>
            </a:br>
            <a:r>
              <a:rPr lang="ru-RU" sz="2000" dirty="0"/>
              <a:t>Природы он рисует идеал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Под сенью гор Тавриды отдаленной</a:t>
            </a:r>
            <a:br>
              <a:rPr lang="ru-RU" sz="2000" dirty="0"/>
            </a:br>
            <a:r>
              <a:rPr lang="ru-RU" sz="2000" dirty="0"/>
              <a:t>Певец Литвы в размер его стесненный</a:t>
            </a:r>
            <a:br>
              <a:rPr lang="ru-RU" sz="2000" dirty="0"/>
            </a:br>
            <a:r>
              <a:rPr lang="ru-RU" sz="2000" dirty="0"/>
              <a:t>Свои мечты мгновенно заключал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У нас еще его не знали девы,</a:t>
            </a:r>
            <a:br>
              <a:rPr lang="ru-RU" sz="2000" dirty="0"/>
            </a:br>
            <a:r>
              <a:rPr lang="ru-RU" sz="2000" dirty="0"/>
              <a:t>Как для него уж </a:t>
            </a:r>
            <a:r>
              <a:rPr lang="ru-RU" sz="2000" dirty="0" err="1"/>
              <a:t>Дельвиг</a:t>
            </a:r>
            <a:r>
              <a:rPr lang="ru-RU" sz="2000" dirty="0"/>
              <a:t> забывал</a:t>
            </a:r>
            <a:br>
              <a:rPr lang="ru-RU" sz="2000" dirty="0"/>
            </a:br>
            <a:r>
              <a:rPr lang="ru-RU" sz="2000" dirty="0"/>
              <a:t>Гекзаметра священные напевы.</a:t>
            </a:r>
          </a:p>
        </p:txBody>
      </p:sp>
    </p:spTree>
    <p:extLst>
      <p:ext uri="{BB962C8B-B14F-4D97-AF65-F5344CB8AC3E}">
        <p14:creationId xmlns:p14="http://schemas.microsoft.com/office/powerpoint/2010/main" val="41531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88640"/>
            <a:ext cx="4608512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Мы -- два грозой зажженные ствола, </a:t>
            </a:r>
            <a:br>
              <a:rPr lang="ru-RU" i="1" dirty="0"/>
            </a:br>
            <a:r>
              <a:rPr lang="ru-RU" i="1" dirty="0" smtClean="0"/>
              <a:t>Два </a:t>
            </a:r>
            <a:r>
              <a:rPr lang="ru-RU" i="1" dirty="0"/>
              <a:t>пламени полуночного бора; </a:t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два в ночи летящих метеора, </a:t>
            </a:r>
            <a:br>
              <a:rPr lang="ru-RU" i="1" dirty="0"/>
            </a:br>
            <a:r>
              <a:rPr lang="ru-RU" i="1" dirty="0" smtClean="0"/>
              <a:t>Одной </a:t>
            </a:r>
            <a:r>
              <a:rPr lang="ru-RU" i="1" dirty="0"/>
              <a:t>судьбы </a:t>
            </a:r>
            <a:r>
              <a:rPr lang="ru-RU" i="1" dirty="0" err="1"/>
              <a:t>двужалая</a:t>
            </a:r>
            <a:r>
              <a:rPr lang="ru-RU" i="1" dirty="0"/>
              <a:t> стрела.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два коня, чьи держит удила </a:t>
            </a:r>
            <a:br>
              <a:rPr lang="ru-RU" i="1" dirty="0"/>
            </a:br>
            <a:r>
              <a:rPr lang="ru-RU" i="1" dirty="0" smtClean="0"/>
              <a:t>Одна </a:t>
            </a:r>
            <a:r>
              <a:rPr lang="ru-RU" i="1" dirty="0"/>
              <a:t>рука, -- одна язвит их шпора; </a:t>
            </a:r>
            <a:br>
              <a:rPr lang="ru-RU" i="1" dirty="0"/>
            </a:br>
            <a:r>
              <a:rPr lang="ru-RU" i="1" dirty="0" smtClean="0"/>
              <a:t>Два </a:t>
            </a:r>
            <a:r>
              <a:rPr lang="ru-RU" i="1" dirty="0"/>
              <a:t>ока мы единственного взора, </a:t>
            </a:r>
            <a:br>
              <a:rPr lang="ru-RU" i="1" dirty="0"/>
            </a:br>
            <a:r>
              <a:rPr lang="ru-RU" i="1" dirty="0" smtClean="0"/>
              <a:t>Мечты </a:t>
            </a:r>
            <a:r>
              <a:rPr lang="ru-RU" i="1" dirty="0"/>
              <a:t>одной два трепетных крыла.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двух теней скорбящая чета </a:t>
            </a:r>
            <a:br>
              <a:rPr lang="ru-RU" i="1" dirty="0"/>
            </a:br>
            <a:r>
              <a:rPr lang="ru-RU" i="1" dirty="0" smtClean="0"/>
              <a:t>Над </a:t>
            </a:r>
            <a:r>
              <a:rPr lang="ru-RU" i="1" dirty="0"/>
              <a:t>мрамором божественного гроба, </a:t>
            </a:r>
            <a:br>
              <a:rPr lang="ru-RU" i="1" dirty="0"/>
            </a:br>
            <a:r>
              <a:rPr lang="ru-RU" i="1" dirty="0" smtClean="0"/>
              <a:t>Где </a:t>
            </a:r>
            <a:r>
              <a:rPr lang="ru-RU" i="1" dirty="0"/>
              <a:t>древняя почиет Красота.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Единых тай двугласные уста, </a:t>
            </a:r>
            <a:br>
              <a:rPr lang="ru-RU" i="1" dirty="0"/>
            </a:br>
            <a:r>
              <a:rPr lang="ru-RU" i="1" dirty="0" smtClean="0"/>
              <a:t>Себе </a:t>
            </a:r>
            <a:r>
              <a:rPr lang="ru-RU" i="1" dirty="0"/>
              <a:t>самим мы Сфинкс единый оба. </a:t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две руки единого креста. </a:t>
            </a:r>
            <a:br>
              <a:rPr lang="ru-RU" i="1" dirty="0"/>
            </a:b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179388" y="115888"/>
            <a:ext cx="4680644" cy="57613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13.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2600" dirty="0"/>
              <a:t>Себе самим мы Сфинкс единый оба, </a:t>
            </a:r>
            <a:br>
              <a:rPr lang="ru-RU" sz="2600" dirty="0"/>
            </a:br>
            <a:r>
              <a:rPr lang="ru-RU" sz="2600" dirty="0"/>
              <a:t>Свой делим лик, закон свершая свой, </a:t>
            </a:r>
            <a:br>
              <a:rPr lang="ru-RU" sz="2600" dirty="0"/>
            </a:br>
            <a:r>
              <a:rPr lang="ru-RU" sz="2600" dirty="0"/>
              <a:t>Как жизнь и смерть. Мой свет и пламень твой </a:t>
            </a:r>
            <a:br>
              <a:rPr lang="ru-RU" sz="2600" dirty="0"/>
            </a:br>
            <a:r>
              <a:rPr lang="ru-RU" sz="2600" dirty="0"/>
              <a:t>Кромешная не погребла чащоба.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Я был твой свет, ты -- пламень мой. Утроба </a:t>
            </a:r>
            <a:br>
              <a:rPr lang="ru-RU" sz="2600" dirty="0"/>
            </a:br>
            <a:r>
              <a:rPr lang="ru-RU" sz="2600" dirty="0"/>
              <a:t>Сырой земли дохнула: огневой </a:t>
            </a:r>
            <a:br>
              <a:rPr lang="ru-RU" sz="2600" dirty="0"/>
            </a:br>
            <a:r>
              <a:rPr lang="ru-RU" sz="2600" dirty="0"/>
              <a:t>Росток угас: Я жадною листвой, </a:t>
            </a:r>
            <a:br>
              <a:rPr lang="ru-RU" sz="2600" dirty="0"/>
            </a:br>
            <a:r>
              <a:rPr lang="ru-RU" sz="2600" dirty="0"/>
              <a:t>Змеясь, горю; ты светишь мной из гроба.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Ты ныне -- свет; я твой пожар простер. </a:t>
            </a:r>
            <a:br>
              <a:rPr lang="ru-RU" sz="2600" dirty="0"/>
            </a:br>
            <a:r>
              <a:rPr lang="ru-RU" sz="2600" dirty="0"/>
              <a:t>Пусть пали в прах зеленые </a:t>
            </a:r>
            <a:r>
              <a:rPr lang="ru-RU" sz="2600" dirty="0" err="1"/>
              <a:t>первины</a:t>
            </a:r>
            <a:r>
              <a:rPr lang="ru-RU" sz="2600" dirty="0"/>
              <a:t> </a:t>
            </a:r>
            <a:br>
              <a:rPr lang="ru-RU" sz="2600" dirty="0"/>
            </a:br>
            <a:r>
              <a:rPr lang="ru-RU" sz="2600" dirty="0"/>
              <a:t>И в </a:t>
            </a:r>
            <a:r>
              <a:rPr lang="ru-RU" sz="2600" dirty="0" err="1"/>
              <a:t>пепл</a:t>
            </a:r>
            <a:r>
              <a:rPr lang="ru-RU" sz="2600" dirty="0"/>
              <a:t> истлел страстных дерев костер </a:t>
            </a:r>
            <a:r>
              <a:rPr lang="ru-RU" sz="2600" dirty="0" smtClean="0"/>
              <a:t>– </a:t>
            </a:r>
          </a:p>
          <a:p>
            <a:pPr marL="0" indent="0">
              <a:buNone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Впервые мы крылаты и едины, </a:t>
            </a:r>
            <a:br>
              <a:rPr lang="ru-RU" sz="2600" dirty="0"/>
            </a:br>
            <a:r>
              <a:rPr lang="ru-RU" sz="2600" dirty="0"/>
              <a:t>Как огнь -- глагол синайского куста; </a:t>
            </a:r>
            <a:br>
              <a:rPr lang="ru-RU" sz="2600" dirty="0"/>
            </a:br>
            <a:r>
              <a:rPr lang="ru-RU" sz="2600" dirty="0"/>
              <a:t>Мы -- две руки единого креста.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8746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6632"/>
            <a:ext cx="4499992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Мы </a:t>
            </a:r>
            <a:r>
              <a:rPr lang="ru-RU" i="1" dirty="0"/>
              <a:t>-- два грозой зажженные ствола, </a:t>
            </a:r>
            <a:br>
              <a:rPr lang="ru-RU" i="1" dirty="0"/>
            </a:br>
            <a:r>
              <a:rPr lang="ru-RU" i="1" dirty="0" smtClean="0"/>
              <a:t>Два </a:t>
            </a:r>
            <a:r>
              <a:rPr lang="ru-RU" i="1" dirty="0"/>
              <a:t>пламени полуночного бора; </a:t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два в ночи летящих метеора, </a:t>
            </a:r>
            <a:br>
              <a:rPr lang="ru-RU" i="1" dirty="0"/>
            </a:br>
            <a:r>
              <a:rPr lang="ru-RU" i="1" dirty="0" smtClean="0"/>
              <a:t>Одной </a:t>
            </a:r>
            <a:r>
              <a:rPr lang="ru-RU" i="1" dirty="0"/>
              <a:t>судьбы </a:t>
            </a:r>
            <a:r>
              <a:rPr lang="ru-RU" i="1" dirty="0" err="1"/>
              <a:t>двужалая</a:t>
            </a:r>
            <a:r>
              <a:rPr lang="ru-RU" i="1" dirty="0"/>
              <a:t> стрела.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два коня, чьи держит удила </a:t>
            </a:r>
            <a:br>
              <a:rPr lang="ru-RU" i="1" dirty="0"/>
            </a:br>
            <a:r>
              <a:rPr lang="ru-RU" i="1" dirty="0" smtClean="0"/>
              <a:t>Одна </a:t>
            </a:r>
            <a:r>
              <a:rPr lang="ru-RU" i="1" dirty="0"/>
              <a:t>рука, -- одна язвит их шпора; </a:t>
            </a:r>
            <a:br>
              <a:rPr lang="ru-RU" i="1" dirty="0"/>
            </a:br>
            <a:r>
              <a:rPr lang="ru-RU" i="1" dirty="0" smtClean="0"/>
              <a:t>Два </a:t>
            </a:r>
            <a:r>
              <a:rPr lang="ru-RU" i="1" dirty="0"/>
              <a:t>ока мы единственного взора, </a:t>
            </a:r>
            <a:br>
              <a:rPr lang="ru-RU" i="1" dirty="0"/>
            </a:br>
            <a:r>
              <a:rPr lang="ru-RU" i="1" dirty="0" smtClean="0"/>
              <a:t>Мечты </a:t>
            </a:r>
            <a:r>
              <a:rPr lang="ru-RU" i="1" dirty="0"/>
              <a:t>одной два трепетных крыла.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-- двух теней скорбящая чета </a:t>
            </a:r>
            <a:br>
              <a:rPr lang="ru-RU" i="1" dirty="0"/>
            </a:br>
            <a:r>
              <a:rPr lang="ru-RU" i="1" dirty="0" smtClean="0"/>
              <a:t>Над </a:t>
            </a:r>
            <a:r>
              <a:rPr lang="ru-RU" i="1" dirty="0"/>
              <a:t>мрамором божественного гроба, </a:t>
            </a:r>
            <a:br>
              <a:rPr lang="ru-RU" i="1" dirty="0"/>
            </a:br>
            <a:r>
              <a:rPr lang="ru-RU" i="1" dirty="0" smtClean="0"/>
              <a:t>Где </a:t>
            </a:r>
            <a:r>
              <a:rPr lang="ru-RU" i="1" dirty="0"/>
              <a:t>древняя почиет Красота. 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Единых тай двугласные уста, </a:t>
            </a:r>
            <a:br>
              <a:rPr lang="ru-RU" i="1" dirty="0"/>
            </a:br>
            <a:r>
              <a:rPr lang="ru-RU" i="1" dirty="0" smtClean="0"/>
              <a:t>Себе </a:t>
            </a:r>
            <a:r>
              <a:rPr lang="ru-RU" i="1" dirty="0"/>
              <a:t>самим мы Сфинкс единый оба. </a:t>
            </a:r>
            <a:br>
              <a:rPr lang="ru-RU" i="1" dirty="0"/>
            </a:br>
            <a:r>
              <a:rPr lang="ru-RU" i="1" dirty="0" smtClean="0"/>
              <a:t>Мы </a:t>
            </a:r>
            <a:r>
              <a:rPr lang="ru-RU" i="1" dirty="0"/>
              <a:t>две руки единого креста. </a:t>
            </a:r>
            <a:br>
              <a:rPr lang="ru-RU" i="1" dirty="0"/>
            </a:b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0" y="116632"/>
            <a:ext cx="4860032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14</a:t>
            </a:r>
            <a:r>
              <a:rPr lang="ru-RU" dirty="0"/>
              <a:t>. </a:t>
            </a:r>
            <a:br>
              <a:rPr lang="ru-RU" dirty="0"/>
            </a:br>
            <a:r>
              <a:rPr lang="ru-RU" sz="2600" dirty="0"/>
              <a:t>Мы -- две руки единого креста; </a:t>
            </a:r>
            <a:br>
              <a:rPr lang="ru-RU" sz="2600" dirty="0"/>
            </a:br>
            <a:r>
              <a:rPr lang="ru-RU" sz="2600" dirty="0"/>
              <a:t>На древо мук воздвигнутого Змия </a:t>
            </a:r>
            <a:br>
              <a:rPr lang="ru-RU" sz="2600" dirty="0"/>
            </a:br>
            <a:r>
              <a:rPr lang="ru-RU" sz="2600" dirty="0"/>
              <a:t>Два древние крыла, два огневые. </a:t>
            </a:r>
            <a:br>
              <a:rPr lang="ru-RU" sz="2600" dirty="0"/>
            </a:br>
            <a:r>
              <a:rPr lang="ru-RU" sz="2600" dirty="0"/>
              <a:t>Как чешуя текучих риз чиста!..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Как темная скрижаль была проста! </a:t>
            </a:r>
            <a:br>
              <a:rPr lang="ru-RU" sz="2600" dirty="0"/>
            </a:br>
            <a:r>
              <a:rPr lang="ru-RU" sz="2600" dirty="0"/>
              <a:t>Дар тесных двух колец -- ах, не в морские </a:t>
            </a:r>
            <a:br>
              <a:rPr lang="ru-RU" sz="2600" dirty="0"/>
            </a:br>
            <a:r>
              <a:rPr lang="ru-RU" sz="2600" dirty="0"/>
              <a:t>Пурпурные струи! -- огня стихия, </a:t>
            </a:r>
            <a:br>
              <a:rPr lang="ru-RU" sz="2600" dirty="0"/>
            </a:br>
            <a:r>
              <a:rPr lang="ru-RU" sz="2600" dirty="0"/>
              <a:t>Бог-дух, в твои мы бросили уста!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Да золото заветное расплавит </a:t>
            </a:r>
            <a:br>
              <a:rPr lang="ru-RU" sz="2600" dirty="0"/>
            </a:br>
            <a:r>
              <a:rPr lang="ru-RU" sz="2600" dirty="0"/>
              <a:t>И сплавит вновь -- Любовь, чье царство славит </a:t>
            </a:r>
            <a:br>
              <a:rPr lang="ru-RU" sz="2600" dirty="0"/>
            </a:br>
            <a:r>
              <a:rPr lang="ru-RU" sz="2600" dirty="0"/>
              <a:t>Дубравы стон и пылкая смола!.. </a:t>
            </a:r>
          </a:p>
          <a:p>
            <a:pPr marL="0" indent="0">
              <a:buNone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Бог-дух, тебе, земли Креститель рдяный, </a:t>
            </a:r>
            <a:br>
              <a:rPr lang="ru-RU" sz="2600" dirty="0"/>
            </a:br>
            <a:r>
              <a:rPr lang="ru-RU" sz="2600" dirty="0"/>
              <a:t>Излили сок медвяный, полднем пьяный, </a:t>
            </a:r>
            <a:br>
              <a:rPr lang="ru-RU" sz="2600" dirty="0"/>
            </a:br>
            <a:r>
              <a:rPr lang="ru-RU" sz="2600" dirty="0"/>
              <a:t>Мы, два грозой зажженные ствола. </a:t>
            </a:r>
            <a:r>
              <a:rPr lang="ru-RU" dirty="0"/>
              <a:t/>
            </a:r>
            <a:br>
              <a:rPr lang="ru-RU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3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Анна Ахматова</a:t>
            </a:r>
            <a:r>
              <a:rPr lang="ru-RU" sz="2000" dirty="0"/>
              <a:t> </a:t>
            </a:r>
          </a:p>
          <a:p>
            <a:pPr algn="ctr"/>
            <a:r>
              <a:rPr lang="ru-RU" sz="2000" dirty="0"/>
              <a:t>Приморский </a:t>
            </a:r>
            <a:r>
              <a:rPr lang="ru-RU" sz="2000" dirty="0" smtClean="0"/>
              <a:t>сонет</a:t>
            </a:r>
          </a:p>
          <a:p>
            <a:pPr algn="ctr"/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/>
              <a:t>Здесь все меня переживет,</a:t>
            </a:r>
            <a:br>
              <a:rPr lang="ru-RU" sz="2000" dirty="0"/>
            </a:br>
            <a:r>
              <a:rPr lang="ru-RU" sz="2000" dirty="0"/>
              <a:t>Все, даже ветхие </a:t>
            </a:r>
            <a:r>
              <a:rPr lang="ru-RU" sz="2000" dirty="0" err="1"/>
              <a:t>скворешни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И этот воздух, воздух вешний,</a:t>
            </a:r>
            <a:br>
              <a:rPr lang="ru-RU" sz="2000" dirty="0"/>
            </a:br>
            <a:r>
              <a:rPr lang="ru-RU" sz="2000" dirty="0"/>
              <a:t>Морской свершивший перелет.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И голос вечности зовет</a:t>
            </a:r>
            <a:br>
              <a:rPr lang="ru-RU" sz="2000" dirty="0"/>
            </a:br>
            <a:r>
              <a:rPr lang="ru-RU" sz="2000" dirty="0"/>
              <a:t>С неодолимостью нездешней,</a:t>
            </a:r>
            <a:br>
              <a:rPr lang="ru-RU" sz="2000" dirty="0"/>
            </a:br>
            <a:r>
              <a:rPr lang="ru-RU" sz="2000" dirty="0"/>
              <a:t>И над цветущею черешней</a:t>
            </a:r>
            <a:br>
              <a:rPr lang="ru-RU" sz="2000" dirty="0"/>
            </a:br>
            <a:r>
              <a:rPr lang="ru-RU" sz="2000" dirty="0"/>
              <a:t>Сиянье легкий месяц льет.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И кажется такой нетрудной,</a:t>
            </a:r>
            <a:br>
              <a:rPr lang="ru-RU" sz="2000" dirty="0"/>
            </a:br>
            <a:r>
              <a:rPr lang="ru-RU" sz="2000" dirty="0"/>
              <a:t>Белея в чаще изумрудной,</a:t>
            </a:r>
            <a:br>
              <a:rPr lang="ru-RU" sz="2000" dirty="0"/>
            </a:br>
            <a:r>
              <a:rPr lang="ru-RU" sz="2000" dirty="0"/>
              <a:t>Дорога не скажу куда...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Там средь стволов еще светлее,</a:t>
            </a:r>
            <a:br>
              <a:rPr lang="ru-RU" sz="2000" dirty="0"/>
            </a:br>
            <a:r>
              <a:rPr lang="ru-RU" sz="2000" dirty="0"/>
              <a:t>И все похоже на аллею</a:t>
            </a:r>
            <a:br>
              <a:rPr lang="ru-RU" sz="2000" dirty="0"/>
            </a:br>
            <a:r>
              <a:rPr lang="ru-RU" sz="2000" dirty="0"/>
              <a:t>У </a:t>
            </a:r>
            <a:r>
              <a:rPr lang="ru-RU" sz="2000" dirty="0" err="1"/>
              <a:t>царскосельского</a:t>
            </a:r>
            <a:r>
              <a:rPr lang="ru-RU" sz="2000" dirty="0"/>
              <a:t> пруда. </a:t>
            </a:r>
          </a:p>
        </p:txBody>
      </p:sp>
    </p:spTree>
    <p:extLst>
      <p:ext uri="{BB962C8B-B14F-4D97-AF65-F5344CB8AC3E}">
        <p14:creationId xmlns:p14="http://schemas.microsoft.com/office/powerpoint/2010/main" val="19554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8864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Yves Bonnefois (b. 1923)</a:t>
            </a:r>
            <a:endParaRPr lang="en-GB" dirty="0"/>
          </a:p>
          <a:p>
            <a:pPr algn="ctr"/>
            <a:r>
              <a:rPr lang="fr-FR" dirty="0"/>
              <a:t>ULYSSE PASSE DEVANT ITHAQUE</a:t>
            </a:r>
            <a:endParaRPr lang="en-GB" dirty="0"/>
          </a:p>
          <a:p>
            <a:r>
              <a:rPr lang="fr-FR" dirty="0"/>
              <a:t> </a:t>
            </a:r>
            <a:endParaRPr lang="en-GB" dirty="0"/>
          </a:p>
          <a:p>
            <a:r>
              <a:rPr lang="fr-FR" dirty="0"/>
              <a:t>Qu’est-ce que ces rochers, ce sable ? 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Ithaque</a:t>
            </a:r>
            <a:r>
              <a:rPr lang="en-US" dirty="0"/>
              <a:t>,</a:t>
            </a:r>
            <a:endParaRPr lang="en-GB" dirty="0"/>
          </a:p>
          <a:p>
            <a:r>
              <a:rPr lang="en-US" dirty="0" err="1"/>
              <a:t>Tu</a:t>
            </a:r>
            <a:r>
              <a:rPr lang="en-US" dirty="0"/>
              <a:t> sais </a:t>
            </a:r>
            <a:r>
              <a:rPr lang="en-US" dirty="0" err="1"/>
              <a:t>qu’il</a:t>
            </a:r>
            <a:r>
              <a:rPr lang="en-US" dirty="0"/>
              <a:t> y a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l’abeille</a:t>
            </a:r>
            <a:r>
              <a:rPr lang="en-US" dirty="0"/>
              <a:t> et </a:t>
            </a:r>
            <a:r>
              <a:rPr lang="en-US" dirty="0" err="1"/>
              <a:t>l’olivier</a:t>
            </a:r>
            <a:endParaRPr lang="en-GB" dirty="0"/>
          </a:p>
          <a:p>
            <a:r>
              <a:rPr lang="en-US" dirty="0"/>
              <a:t>Et </a:t>
            </a:r>
            <a:r>
              <a:rPr lang="en-US" dirty="0" err="1"/>
              <a:t>l’épouse</a:t>
            </a:r>
            <a:r>
              <a:rPr lang="en-US" dirty="0"/>
              <a:t> </a:t>
            </a:r>
            <a:r>
              <a:rPr lang="en-US" dirty="0" err="1"/>
              <a:t>fidèle</a:t>
            </a:r>
            <a:r>
              <a:rPr lang="en-US" dirty="0"/>
              <a:t> et le </a:t>
            </a:r>
            <a:r>
              <a:rPr lang="en-US" dirty="0" err="1"/>
              <a:t>vieux</a:t>
            </a:r>
            <a:r>
              <a:rPr lang="en-US" dirty="0"/>
              <a:t> </a:t>
            </a:r>
            <a:r>
              <a:rPr lang="en-US" dirty="0" err="1"/>
              <a:t>chien</a:t>
            </a:r>
            <a:r>
              <a:rPr lang="en-US" dirty="0"/>
              <a:t>,</a:t>
            </a:r>
            <a:endParaRPr lang="en-GB" dirty="0"/>
          </a:p>
          <a:p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vois</a:t>
            </a:r>
            <a:r>
              <a:rPr lang="en-US" dirty="0"/>
              <a:t>, </a:t>
            </a:r>
            <a:r>
              <a:rPr lang="en-US" dirty="0" err="1"/>
              <a:t>l’eau</a:t>
            </a:r>
            <a:r>
              <a:rPr lang="en-US" dirty="0"/>
              <a:t> </a:t>
            </a:r>
            <a:r>
              <a:rPr lang="en-US" dirty="0" err="1"/>
              <a:t>brille</a:t>
            </a:r>
            <a:r>
              <a:rPr lang="en-US" dirty="0"/>
              <a:t> noire sous ta </a:t>
            </a:r>
            <a:r>
              <a:rPr lang="en-US" dirty="0" err="1"/>
              <a:t>proue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Non, ne </a:t>
            </a:r>
            <a:r>
              <a:rPr lang="en-US" dirty="0" err="1"/>
              <a:t>regarde</a:t>
            </a:r>
            <a:r>
              <a:rPr lang="en-US" dirty="0"/>
              <a:t> pas </a:t>
            </a:r>
            <a:r>
              <a:rPr lang="en-US" dirty="0" err="1"/>
              <a:t>cette</a:t>
            </a:r>
            <a:r>
              <a:rPr lang="en-US" dirty="0"/>
              <a:t> rive ! Ce </a:t>
            </a:r>
            <a:r>
              <a:rPr lang="en-US" dirty="0" err="1"/>
              <a:t>n’est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 err="1"/>
              <a:t>Que</a:t>
            </a:r>
            <a:r>
              <a:rPr lang="en-US" dirty="0"/>
              <a:t> ton </a:t>
            </a:r>
            <a:r>
              <a:rPr lang="en-US" dirty="0" err="1"/>
              <a:t>pauvre</a:t>
            </a:r>
            <a:r>
              <a:rPr lang="en-US" dirty="0"/>
              <a:t> </a:t>
            </a:r>
            <a:r>
              <a:rPr lang="en-US" dirty="0" err="1"/>
              <a:t>royaume</a:t>
            </a:r>
            <a:r>
              <a:rPr lang="en-US" dirty="0"/>
              <a:t>. </a:t>
            </a:r>
            <a:r>
              <a:rPr lang="en-US" dirty="0" err="1"/>
              <a:t>Tu</a:t>
            </a:r>
            <a:r>
              <a:rPr lang="en-US" dirty="0"/>
              <a:t> ne vas pas</a:t>
            </a:r>
            <a:endParaRPr lang="en-GB" dirty="0"/>
          </a:p>
          <a:p>
            <a:r>
              <a:rPr lang="en-US" dirty="0" err="1"/>
              <a:t>Tendre</a:t>
            </a:r>
            <a:r>
              <a:rPr lang="en-US" dirty="0"/>
              <a:t> ta main à </a:t>
            </a:r>
            <a:r>
              <a:rPr lang="en-US" dirty="0" err="1"/>
              <a:t>l’homme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, </a:t>
            </a:r>
            <a:endParaRPr lang="en-GB" dirty="0"/>
          </a:p>
          <a:p>
            <a:r>
              <a:rPr lang="en-US" dirty="0" err="1"/>
              <a:t>Toi</a:t>
            </a:r>
            <a:r>
              <a:rPr lang="en-US" dirty="0"/>
              <a:t> qui </a:t>
            </a:r>
            <a:r>
              <a:rPr lang="en-US" dirty="0" err="1"/>
              <a:t>n’as</a:t>
            </a:r>
            <a:r>
              <a:rPr lang="en-US" dirty="0"/>
              <a:t> plus chagrin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espérance</a:t>
            </a:r>
            <a:r>
              <a:rPr lang="en-US" dirty="0"/>
              <a:t>. 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 err="1"/>
              <a:t>Passe</a:t>
            </a:r>
            <a:r>
              <a:rPr lang="en-US" dirty="0"/>
              <a:t>, </a:t>
            </a:r>
            <a:r>
              <a:rPr lang="en-US" dirty="0" err="1"/>
              <a:t>déçois</a:t>
            </a:r>
            <a:r>
              <a:rPr lang="en-US" dirty="0"/>
              <a:t>. </a:t>
            </a:r>
            <a:r>
              <a:rPr lang="en-US" dirty="0" err="1"/>
              <a:t>Qu’elle</a:t>
            </a:r>
            <a:r>
              <a:rPr lang="en-US" dirty="0"/>
              <a:t> </a:t>
            </a:r>
            <a:r>
              <a:rPr lang="en-US" dirty="0" err="1"/>
              <a:t>fuie</a:t>
            </a:r>
            <a:r>
              <a:rPr lang="en-US" dirty="0"/>
              <a:t> à ta gauche ! </a:t>
            </a:r>
            <a:r>
              <a:rPr lang="en-US" dirty="0" err="1"/>
              <a:t>Voici</a:t>
            </a:r>
            <a:endParaRPr lang="en-GB" dirty="0"/>
          </a:p>
          <a:p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creuse</a:t>
            </a:r>
            <a:r>
              <a:rPr lang="en-US" dirty="0"/>
              <a:t> pour 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,</a:t>
            </a:r>
            <a:endParaRPr lang="en-GB" dirty="0"/>
          </a:p>
          <a:p>
            <a:r>
              <a:rPr lang="en-US" dirty="0"/>
              <a:t>La </a:t>
            </a:r>
            <a:r>
              <a:rPr lang="en-US" dirty="0" err="1"/>
              <a:t>mémoire</a:t>
            </a:r>
            <a:r>
              <a:rPr lang="en-US" dirty="0"/>
              <a:t> qui </a:t>
            </a:r>
            <a:r>
              <a:rPr lang="en-US" dirty="0" err="1"/>
              <a:t>hante</a:t>
            </a:r>
            <a:r>
              <a:rPr lang="en-US" dirty="0"/>
              <a:t> qui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mourir</a:t>
            </a:r>
            <a:r>
              <a:rPr lang="en-US" dirty="0"/>
              <a:t>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 err="1"/>
              <a:t>Va</a:t>
            </a:r>
            <a:r>
              <a:rPr lang="en-US" dirty="0"/>
              <a:t>, </a:t>
            </a:r>
            <a:r>
              <a:rPr lang="en-US" dirty="0" err="1"/>
              <a:t>garde</a:t>
            </a:r>
            <a:r>
              <a:rPr lang="en-US" dirty="0"/>
              <a:t> </a:t>
            </a:r>
            <a:r>
              <a:rPr lang="en-US" dirty="0" err="1"/>
              <a:t>désormais</a:t>
            </a:r>
            <a:r>
              <a:rPr lang="en-US" dirty="0"/>
              <a:t> le cap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l’autre</a:t>
            </a:r>
            <a:r>
              <a:rPr lang="en-US" dirty="0"/>
              <a:t> </a:t>
            </a:r>
            <a:endParaRPr lang="en-GB" dirty="0"/>
          </a:p>
          <a:p>
            <a:r>
              <a:rPr lang="en-US" dirty="0"/>
              <a:t>Rive </a:t>
            </a:r>
            <a:r>
              <a:rPr lang="en-US" dirty="0" err="1"/>
              <a:t>basse</a:t>
            </a:r>
            <a:r>
              <a:rPr lang="en-US" dirty="0"/>
              <a:t>, </a:t>
            </a:r>
            <a:r>
              <a:rPr lang="en-US" dirty="0" err="1"/>
              <a:t>là</a:t>
            </a:r>
            <a:r>
              <a:rPr lang="en-US" dirty="0"/>
              <a:t>-bas. </a:t>
            </a:r>
            <a:r>
              <a:rPr lang="en-US" dirty="0" err="1"/>
              <a:t>Où</a:t>
            </a:r>
            <a:r>
              <a:rPr lang="en-US" dirty="0"/>
              <a:t>,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l’écume</a:t>
            </a:r>
            <a:r>
              <a:rPr lang="en-US" dirty="0"/>
              <a:t>,</a:t>
            </a:r>
            <a:endParaRPr lang="en-GB" dirty="0"/>
          </a:p>
          <a:p>
            <a:r>
              <a:rPr lang="en-US" dirty="0" err="1"/>
              <a:t>Joue</a:t>
            </a:r>
            <a:r>
              <a:rPr lang="en-US" dirty="0"/>
              <a:t> à </a:t>
            </a:r>
            <a:r>
              <a:rPr lang="en-US" dirty="0" err="1"/>
              <a:t>jamais</a:t>
            </a:r>
            <a:r>
              <a:rPr lang="en-US" dirty="0"/>
              <a:t> </a:t>
            </a:r>
            <a:r>
              <a:rPr lang="en-US" dirty="0" err="1"/>
              <a:t>l’enfant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fus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4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188640"/>
            <a:ext cx="4968552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Что там за скалы, отмели? Это Итака.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Ты знаешь: здесь пчельник и масличный сад,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И верная жена, и одряхлевший пес.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Но видишь, как черная вода блестит под килем?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Нет, больше не смотри туда! Это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Всего лишь твое бедное царство. Руки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Себе самому не протянешь ты –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Тот, в ком уже нет ни печали, ни надежды.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Не обольщайся. Пусть промчится, уйдет за левый борт.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Перед тобой распахнулось новое море: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Память человека, жаждущего умереть.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Плыви! Правь на другой, плоский берег,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Показавшийся вдали! Там, в пене прибоя,</a:t>
            </a:r>
            <a:endParaRPr lang="en-GB" dirty="0"/>
          </a:p>
          <a:p>
            <a:pPr marL="0" indent="0">
              <a:buNone/>
            </a:pPr>
            <a:r>
              <a:rPr lang="ru-RU" dirty="0"/>
              <a:t>Вновь играет ребенок, которым ты был здесь</a:t>
            </a:r>
            <a:r>
              <a:rPr lang="ru-RU" dirty="0" smtClean="0"/>
              <a:t>.</a:t>
            </a:r>
            <a:endParaRPr lang="en-GB" dirty="0"/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dirty="0" smtClean="0"/>
              <a:t>(пер. М. Гринберг)</a:t>
            </a: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0" y="116632"/>
            <a:ext cx="4860032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fr-FR" dirty="0" smtClean="0"/>
              <a:t>Qu’est-ce </a:t>
            </a:r>
            <a:r>
              <a:rPr lang="fr-FR" dirty="0"/>
              <a:t>que ces rochers, ce sable ? C’est Ithaque,</a:t>
            </a:r>
          </a:p>
          <a:p>
            <a:pPr marL="0" indent="0">
              <a:buNone/>
            </a:pPr>
            <a:r>
              <a:rPr lang="fr-FR" dirty="0"/>
              <a:t>Tu sais qu’il y a là l’abeille et l’olivier</a:t>
            </a:r>
          </a:p>
          <a:p>
            <a:pPr marL="0" indent="0">
              <a:buNone/>
            </a:pPr>
            <a:r>
              <a:rPr lang="fr-FR" dirty="0"/>
              <a:t>Et l’épouse fidèle et le vieux chien,</a:t>
            </a:r>
          </a:p>
          <a:p>
            <a:pPr marL="0" indent="0">
              <a:buNone/>
            </a:pPr>
            <a:r>
              <a:rPr lang="fr-FR" dirty="0"/>
              <a:t>Mais vois, l’eau brille noire sous ta proue.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Non, ne regarde pas cette rive ! Ce n’est </a:t>
            </a:r>
          </a:p>
          <a:p>
            <a:pPr marL="0" indent="0">
              <a:buNone/>
            </a:pPr>
            <a:r>
              <a:rPr lang="fr-FR" dirty="0"/>
              <a:t>Que ton pauvre royaume. Tu ne vas pas</a:t>
            </a:r>
          </a:p>
          <a:p>
            <a:pPr marL="0" indent="0">
              <a:buNone/>
            </a:pPr>
            <a:r>
              <a:rPr lang="fr-FR" dirty="0"/>
              <a:t>Tendre ta main à l’homme que tu es, </a:t>
            </a:r>
          </a:p>
          <a:p>
            <a:pPr marL="0" indent="0">
              <a:buNone/>
            </a:pPr>
            <a:r>
              <a:rPr lang="fr-FR" dirty="0"/>
              <a:t>Toi qui n’as plus chagrin ni espérance.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Passe, déçois. Qu’elle fuie à ta gauche ! Voici</a:t>
            </a:r>
          </a:p>
          <a:p>
            <a:pPr marL="0" indent="0">
              <a:buNone/>
            </a:pPr>
            <a:r>
              <a:rPr lang="fr-FR" dirty="0"/>
              <a:t>Que se creuse pour toi cette autre mer,</a:t>
            </a:r>
          </a:p>
          <a:p>
            <a:pPr marL="0" indent="0">
              <a:buNone/>
            </a:pPr>
            <a:r>
              <a:rPr lang="fr-FR" dirty="0"/>
              <a:t>La mémoire qui hante qui veut mourir.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Va, garde désormais le cap sur l’autre </a:t>
            </a:r>
          </a:p>
          <a:p>
            <a:pPr marL="0" indent="0">
              <a:buNone/>
            </a:pPr>
            <a:r>
              <a:rPr lang="fr-FR" dirty="0"/>
              <a:t>Rive basse, là-bas. Où, dans l’écume,</a:t>
            </a:r>
          </a:p>
          <a:p>
            <a:pPr marL="0" indent="0">
              <a:buNone/>
            </a:pPr>
            <a:r>
              <a:rPr lang="fr-FR" dirty="0"/>
              <a:t>Joue à jamais l’enfant que tu fus ici.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                         e </a:t>
            </a:r>
            <a:r>
              <a:rPr lang="en-GB" dirty="0" err="1"/>
              <a:t>e</a:t>
            </a:r>
            <a:r>
              <a:rPr lang="en-GB" dirty="0"/>
              <a:t> cummings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life is more true than reason will deceive</a:t>
            </a:r>
          </a:p>
          <a:p>
            <a:r>
              <a:rPr lang="en-GB" dirty="0"/>
              <a:t>(more secret or than madness did reveal)</a:t>
            </a:r>
          </a:p>
          <a:p>
            <a:r>
              <a:rPr lang="en-GB" dirty="0"/>
              <a:t>deeper is life than lose</a:t>
            </a:r>
            <a:r>
              <a:rPr lang="en-GB" dirty="0" smtClean="0"/>
              <a:t>:</a:t>
            </a:r>
            <a:r>
              <a:rPr lang="ru-RU" dirty="0" smtClean="0"/>
              <a:t> </a:t>
            </a:r>
            <a:r>
              <a:rPr lang="en-GB" dirty="0" smtClean="0"/>
              <a:t>higher </a:t>
            </a:r>
            <a:r>
              <a:rPr lang="en-GB" dirty="0"/>
              <a:t>than have</a:t>
            </a:r>
          </a:p>
          <a:p>
            <a:r>
              <a:rPr lang="en-GB" dirty="0"/>
              <a:t>—but beauty is more each than living’s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all multiplied by infinity sans if</a:t>
            </a:r>
          </a:p>
          <a:p>
            <a:r>
              <a:rPr lang="en-GB" dirty="0"/>
              <a:t>the mightiest meditations of mankind</a:t>
            </a:r>
          </a:p>
          <a:p>
            <a:r>
              <a:rPr lang="en-GB" dirty="0"/>
              <a:t>cancelled are by one merely opening leaf</a:t>
            </a:r>
          </a:p>
          <a:p>
            <a:r>
              <a:rPr lang="en-GB" dirty="0"/>
              <a:t>(beyond whose nearness there is no beyond)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or does some littler bird than eyes can learn</a:t>
            </a:r>
          </a:p>
          <a:p>
            <a:r>
              <a:rPr lang="en-GB" dirty="0"/>
              <a:t>look up to silence and completely sing?</a:t>
            </a:r>
          </a:p>
          <a:p>
            <a:r>
              <a:rPr lang="en-GB" dirty="0"/>
              <a:t>futures are obsolete; pasts are unborn</a:t>
            </a:r>
          </a:p>
          <a:p>
            <a:r>
              <a:rPr lang="en-GB" dirty="0"/>
              <a:t>(here less than nothing’s more than everything)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death, as men call him, ends what they call men</a:t>
            </a:r>
          </a:p>
          <a:p>
            <a:r>
              <a:rPr lang="en-GB" dirty="0"/>
              <a:t>—but beauty is more now than dying’s when </a:t>
            </a:r>
          </a:p>
        </p:txBody>
      </p:sp>
    </p:spTree>
    <p:extLst>
      <p:ext uri="{BB962C8B-B14F-4D97-AF65-F5344CB8AC3E}">
        <p14:creationId xmlns:p14="http://schemas.microsoft.com/office/powerpoint/2010/main" val="42680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1287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И. Бродский</a:t>
            </a:r>
          </a:p>
          <a:p>
            <a:endParaRPr lang="ru-RU" dirty="0"/>
          </a:p>
          <a:p>
            <a:r>
              <a:rPr lang="ru-RU" dirty="0" smtClean="0"/>
              <a:t>Я </a:t>
            </a:r>
            <a:r>
              <a:rPr lang="ru-RU" dirty="0"/>
              <a:t>вас любил. Любовь еще (возможно,</a:t>
            </a:r>
            <a:br>
              <a:rPr lang="ru-RU" dirty="0"/>
            </a:br>
            <a:r>
              <a:rPr lang="ru-RU" dirty="0"/>
              <a:t>что просто боль) сверлит мои мозги,</a:t>
            </a:r>
            <a:br>
              <a:rPr lang="ru-RU" dirty="0"/>
            </a:br>
            <a:r>
              <a:rPr lang="ru-RU" dirty="0"/>
              <a:t>Все разлетелось к черту, на куски.</a:t>
            </a:r>
            <a:br>
              <a:rPr lang="ru-RU" dirty="0"/>
            </a:br>
            <a:r>
              <a:rPr lang="ru-RU" dirty="0"/>
              <a:t>Я застрелиться пробовал, но </a:t>
            </a:r>
            <a:r>
              <a:rPr lang="ru-RU" dirty="0" smtClean="0"/>
              <a:t>сложно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 оружием. И далее, виски:</a:t>
            </a:r>
            <a:br>
              <a:rPr lang="ru-RU" dirty="0"/>
            </a:br>
            <a:r>
              <a:rPr lang="ru-RU" dirty="0"/>
              <a:t>в который вдарить? Портила не дрожь, но</a:t>
            </a:r>
            <a:br>
              <a:rPr lang="ru-RU" dirty="0"/>
            </a:br>
            <a:r>
              <a:rPr lang="ru-RU" dirty="0"/>
              <a:t>задумчивость. Черт! все не по-людски! </a:t>
            </a:r>
          </a:p>
          <a:p>
            <a:r>
              <a:rPr lang="ru-RU" dirty="0"/>
              <a:t>Я Вас любил так сильно, безнадежно</a:t>
            </a:r>
            <a:r>
              <a:rPr lang="ru-RU" dirty="0" smtClean="0"/>
              <a:t>,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как дай Вам бог другими - - - но не даст!</a:t>
            </a:r>
            <a:br>
              <a:rPr lang="ru-RU" dirty="0"/>
            </a:br>
            <a:r>
              <a:rPr lang="ru-RU" dirty="0"/>
              <a:t>Он, будучи на многое горазд,</a:t>
            </a:r>
            <a:br>
              <a:rPr lang="ru-RU" dirty="0"/>
            </a:br>
            <a:r>
              <a:rPr lang="ru-RU" dirty="0"/>
              <a:t>не сотворит - по </a:t>
            </a:r>
            <a:r>
              <a:rPr lang="ru-RU" dirty="0" err="1"/>
              <a:t>Пармениду</a:t>
            </a:r>
            <a:r>
              <a:rPr lang="ru-RU"/>
              <a:t> </a:t>
            </a:r>
            <a:r>
              <a:rPr lang="ru-RU" smtClean="0"/>
              <a:t>– дважды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сей жар в груди, ширококостный хруст,</a:t>
            </a:r>
            <a:br>
              <a:rPr lang="ru-RU" dirty="0"/>
            </a:br>
            <a:r>
              <a:rPr lang="ru-RU" dirty="0"/>
              <a:t>чтоб пломбы в пасти плавились от жажды</a:t>
            </a:r>
            <a:br>
              <a:rPr lang="ru-RU" dirty="0"/>
            </a:br>
            <a:r>
              <a:rPr lang="ru-RU" dirty="0"/>
              <a:t>коснуться - "бюст" зачеркиваю - уст! </a:t>
            </a:r>
          </a:p>
        </p:txBody>
      </p:sp>
    </p:spTree>
    <p:extLst>
      <p:ext uri="{BB962C8B-B14F-4D97-AF65-F5344CB8AC3E}">
        <p14:creationId xmlns:p14="http://schemas.microsoft.com/office/powerpoint/2010/main" val="10894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764704"/>
            <a:ext cx="4824536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Когда подумаю, что свет погас</a:t>
            </a:r>
          </a:p>
          <a:p>
            <a:pPr marL="0" indent="0">
              <a:buNone/>
            </a:pPr>
            <a:r>
              <a:rPr lang="ru-RU" dirty="0"/>
              <a:t>В моих глазах среди пути земного</a:t>
            </a:r>
          </a:p>
          <a:p>
            <a:pPr marL="0" indent="0">
              <a:buNone/>
            </a:pPr>
            <a:r>
              <a:rPr lang="ru-RU" dirty="0"/>
              <a:t>И что талант, скрывающийся в нас,</a:t>
            </a:r>
          </a:p>
          <a:p>
            <a:pPr marL="0" indent="0">
              <a:buNone/>
            </a:pPr>
            <a:r>
              <a:rPr lang="ru-RU" dirty="0"/>
              <a:t>Дарован мне напрасно, хоть готова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Душа служить Творцу и в должный час</a:t>
            </a:r>
          </a:p>
          <a:p>
            <a:pPr marL="0" indent="0">
              <a:buNone/>
            </a:pPr>
            <a:r>
              <a:rPr lang="ru-RU" dirty="0"/>
              <a:t>Отдать отчет, не утаив ни слова. –</a:t>
            </a:r>
          </a:p>
          <a:p>
            <a:pPr marL="0" indent="0">
              <a:buNone/>
            </a:pPr>
            <a:r>
              <a:rPr lang="ru-RU" dirty="0"/>
              <a:t>«Как требовать труда, лишая глаз?» –</a:t>
            </a:r>
          </a:p>
          <a:p>
            <a:pPr marL="0" indent="0">
              <a:buNone/>
            </a:pPr>
            <a:r>
              <a:rPr lang="ru-RU" dirty="0"/>
              <a:t>Я вопрошаю. Но в ответ сурово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Терпенье мне твердит: «Не просит Бог</a:t>
            </a:r>
          </a:p>
          <a:p>
            <a:pPr marL="0" indent="0">
              <a:buNone/>
            </a:pPr>
            <a:r>
              <a:rPr lang="ru-RU" dirty="0"/>
              <a:t>Людских трудов. Он властвует над всеми.</a:t>
            </a:r>
          </a:p>
          <a:p>
            <a:pPr marL="0" indent="0">
              <a:buNone/>
            </a:pPr>
            <a:r>
              <a:rPr lang="ru-RU" dirty="0"/>
              <a:t>Служа ему, по тысячам дорог</a:t>
            </a:r>
          </a:p>
          <a:p>
            <a:pPr marL="0" indent="0">
              <a:buNone/>
            </a:pPr>
            <a:r>
              <a:rPr lang="ru-RU" dirty="0"/>
              <a:t>Мы все спешим, влача земное бремя.</a:t>
            </a:r>
          </a:p>
          <a:p>
            <a:pPr marL="0" indent="0">
              <a:buNone/>
            </a:pPr>
            <a:r>
              <a:rPr lang="ru-RU" dirty="0"/>
              <a:t>Но, может быть, не меньше служит тот</a:t>
            </a:r>
          </a:p>
          <a:p>
            <a:pPr marL="0" indent="0">
              <a:buNone/>
            </a:pPr>
            <a:r>
              <a:rPr lang="ru-RU" dirty="0"/>
              <a:t>Высокой воле, кто стоит и ждет».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dirty="0" smtClean="0"/>
              <a:t>(пер</a:t>
            </a:r>
            <a:r>
              <a:rPr lang="ru-RU" dirty="0" smtClean="0"/>
              <a:t>. С. Маршака)</a:t>
            </a: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0" y="116632"/>
            <a:ext cx="4860032" cy="5760640"/>
          </a:xfrm>
        </p:spPr>
        <p:txBody>
          <a:bodyPr>
            <a:normAutofit fontScale="55000" lnSpcReduction="20000"/>
          </a:bodyPr>
          <a:lstStyle/>
          <a:p>
            <a:pPr marL="0" indent="0" algn="r">
              <a:buNone/>
            </a:pPr>
            <a:r>
              <a:rPr lang="ru-RU" sz="3600" dirty="0" smtClean="0"/>
              <a:t>Не вошедшее в лекцию</a:t>
            </a:r>
            <a:endParaRPr lang="ru-RU" sz="3600" dirty="0" smtClean="0"/>
          </a:p>
          <a:p>
            <a:pPr marL="0" indent="0">
              <a:buNone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en-GB" dirty="0"/>
              <a:t> </a:t>
            </a:r>
            <a:r>
              <a:rPr lang="en-GB" b="1" dirty="0"/>
              <a:t>Milton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When I consider how my light is spent </a:t>
            </a:r>
          </a:p>
          <a:p>
            <a:pPr marL="0" indent="0">
              <a:buNone/>
            </a:pPr>
            <a:r>
              <a:rPr lang="en-GB" dirty="0"/>
              <a:t> Ere half my days, in this dark world and wide,</a:t>
            </a:r>
          </a:p>
          <a:p>
            <a:pPr marL="0" indent="0">
              <a:buNone/>
            </a:pPr>
            <a:r>
              <a:rPr lang="en-GB" dirty="0"/>
              <a:t> And that one talent which is death to hide, </a:t>
            </a:r>
          </a:p>
          <a:p>
            <a:pPr marL="0" indent="0">
              <a:buNone/>
            </a:pPr>
            <a:r>
              <a:rPr lang="en-GB" dirty="0"/>
              <a:t> Lodged with me useless, though my soul more bent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To serve therewith my Maker, and present </a:t>
            </a:r>
          </a:p>
          <a:p>
            <a:pPr marL="0" indent="0">
              <a:buNone/>
            </a:pPr>
            <a:r>
              <a:rPr lang="en-GB" dirty="0"/>
              <a:t> My true account, lest he returning chide; </a:t>
            </a:r>
          </a:p>
          <a:p>
            <a:pPr marL="0" indent="0">
              <a:buNone/>
            </a:pPr>
            <a:r>
              <a:rPr lang="en-GB" dirty="0"/>
              <a:t> "Doth God exact day-</a:t>
            </a:r>
            <a:r>
              <a:rPr lang="en-GB" dirty="0" err="1"/>
              <a:t>labor</a:t>
            </a:r>
            <a:r>
              <a:rPr lang="en-GB" dirty="0"/>
              <a:t>, light denied?" </a:t>
            </a:r>
          </a:p>
          <a:p>
            <a:pPr marL="0" indent="0">
              <a:buNone/>
            </a:pPr>
            <a:r>
              <a:rPr lang="en-GB" dirty="0"/>
              <a:t> I fondly ask; but Patience to prevent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That murmur, soon replies, "God doth not need </a:t>
            </a:r>
          </a:p>
          <a:p>
            <a:pPr marL="0" indent="0">
              <a:buNone/>
            </a:pPr>
            <a:r>
              <a:rPr lang="en-GB" dirty="0"/>
              <a:t> Either man's work or his own gifts; who best </a:t>
            </a:r>
          </a:p>
          <a:p>
            <a:pPr marL="0" indent="0">
              <a:buNone/>
            </a:pPr>
            <a:r>
              <a:rPr lang="en-GB" dirty="0"/>
              <a:t> Bear his mild yoke, they serve him best. His state </a:t>
            </a:r>
          </a:p>
          <a:p>
            <a:pPr marL="0" indent="0">
              <a:buNone/>
            </a:pPr>
            <a:r>
              <a:rPr lang="en-GB" dirty="0"/>
              <a:t>Is Kingly. Thousands at his bidding speed </a:t>
            </a:r>
          </a:p>
          <a:p>
            <a:pPr marL="0" indent="0">
              <a:buNone/>
            </a:pPr>
            <a:r>
              <a:rPr lang="en-GB" dirty="0"/>
              <a:t> And post o'er land and ocean without rest;</a:t>
            </a:r>
          </a:p>
          <a:p>
            <a:pPr marL="0" indent="0">
              <a:buNone/>
            </a:pPr>
            <a:r>
              <a:rPr lang="en-GB" dirty="0"/>
              <a:t> They also serve who only stand and wait."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22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4244280" cy="5721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Michelangelo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Dal ciel discese, e col mortal suo, poi</a:t>
            </a:r>
          </a:p>
          <a:p>
            <a:pPr marL="0" indent="0">
              <a:buNone/>
            </a:pPr>
            <a:r>
              <a:rPr lang="it-IT" dirty="0"/>
              <a:t>che visto ebbe l’inferno giusto e ’l pio</a:t>
            </a:r>
          </a:p>
          <a:p>
            <a:pPr marL="0" indent="0">
              <a:buNone/>
            </a:pPr>
            <a:r>
              <a:rPr lang="it-IT" dirty="0"/>
              <a:t>ritornò vivo a contemplare Dio,</a:t>
            </a:r>
          </a:p>
          <a:p>
            <a:pPr marL="0" indent="0">
              <a:buNone/>
            </a:pPr>
            <a:r>
              <a:rPr lang="it-IT" dirty="0"/>
              <a:t>per dar di tutto il vero lume a noi.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r>
              <a:rPr lang="it-IT" dirty="0"/>
              <a:t>Lucente stella, che co’ raggi suoi</a:t>
            </a:r>
          </a:p>
          <a:p>
            <a:pPr marL="0" indent="0">
              <a:buNone/>
            </a:pPr>
            <a:r>
              <a:rPr lang="it-IT" dirty="0"/>
              <a:t>fe’ chiaro a torto el nido ove nacq’io,</a:t>
            </a:r>
          </a:p>
          <a:p>
            <a:pPr marL="0" indent="0">
              <a:buNone/>
            </a:pPr>
            <a:r>
              <a:rPr lang="it-IT" dirty="0"/>
              <a:t>né sare’ ’l premio tutto ’l mondo rio;</a:t>
            </a:r>
          </a:p>
          <a:p>
            <a:pPr marL="0" indent="0">
              <a:buNone/>
            </a:pPr>
            <a:r>
              <a:rPr lang="it-IT" dirty="0"/>
              <a:t>tu sol, che la creasti, esser quel puoi.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r>
              <a:rPr lang="it-IT" dirty="0"/>
              <a:t>Di Dante dico, che mal conosciute</a:t>
            </a:r>
          </a:p>
          <a:p>
            <a:pPr marL="0" indent="0">
              <a:buNone/>
            </a:pPr>
            <a:r>
              <a:rPr lang="it-IT" dirty="0"/>
              <a:t>fur l’opre suo da quel popolo ingrato</a:t>
            </a:r>
          </a:p>
          <a:p>
            <a:pPr marL="0" indent="0">
              <a:buNone/>
            </a:pPr>
            <a:r>
              <a:rPr lang="it-IT" dirty="0"/>
              <a:t>che solo a’ iusti manca di salute.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r>
              <a:rPr lang="it-IT" dirty="0"/>
              <a:t>Fuss’io pur lui! c’a tal fortuna nato,</a:t>
            </a:r>
          </a:p>
          <a:p>
            <a:pPr marL="0" indent="0">
              <a:buNone/>
            </a:pPr>
            <a:r>
              <a:rPr lang="it-IT" dirty="0"/>
              <a:t>per l’aspro esilio suo, co’ la virtute,</a:t>
            </a:r>
          </a:p>
          <a:p>
            <a:pPr marL="0" indent="0">
              <a:buNone/>
            </a:pPr>
            <a:r>
              <a:rPr lang="it-IT" dirty="0"/>
              <a:t>dare’ del mondo il più felice stato.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332656"/>
            <a:ext cx="4608512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Спустившись </a:t>
            </a:r>
            <a:r>
              <a:rPr lang="ru-RU" dirty="0"/>
              <a:t>с неба, в тленной плоти, он</a:t>
            </a:r>
          </a:p>
          <a:p>
            <a:pPr marL="0" indent="0">
              <a:buNone/>
            </a:pPr>
            <a:r>
              <a:rPr lang="ru-RU" dirty="0"/>
              <a:t>Увидел ад, обитель искупленья,</a:t>
            </a:r>
          </a:p>
          <a:p>
            <a:pPr marL="0" indent="0">
              <a:buNone/>
            </a:pPr>
            <a:r>
              <a:rPr lang="ru-RU" dirty="0"/>
              <a:t>И жив предстал для божья лицезренья,</a:t>
            </a:r>
          </a:p>
          <a:p>
            <a:pPr marL="0" indent="0">
              <a:buNone/>
            </a:pPr>
            <a:r>
              <a:rPr lang="ru-RU" dirty="0"/>
              <a:t>И нам поведал все, чем умудрен.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Лучистая звезда, чьим озарен</a:t>
            </a:r>
          </a:p>
          <a:p>
            <a:pPr marL="0" indent="0">
              <a:buNone/>
            </a:pPr>
            <a:r>
              <a:rPr lang="ru-RU" dirty="0"/>
              <a:t>Сияньем край, мне данный для рожденья, -</a:t>
            </a:r>
          </a:p>
          <a:p>
            <a:pPr marL="0" indent="0">
              <a:buNone/>
            </a:pPr>
            <a:r>
              <a:rPr lang="ru-RU" dirty="0"/>
              <a:t>Ей не от мира ждать вознагражденья,</a:t>
            </a:r>
          </a:p>
          <a:p>
            <a:pPr marL="0" indent="0">
              <a:buNone/>
            </a:pPr>
            <a:r>
              <a:rPr lang="ru-RU" dirty="0"/>
              <a:t>Но от тебя, кем мир был сотворен.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Я говорю о Данте: не нужны</a:t>
            </a:r>
          </a:p>
          <a:p>
            <a:pPr marL="0" indent="0">
              <a:buNone/>
            </a:pPr>
            <a:r>
              <a:rPr lang="ru-RU" dirty="0"/>
              <a:t>Озлобленной толпе его </a:t>
            </a:r>
            <a:r>
              <a:rPr lang="ru-RU" dirty="0" err="1"/>
              <a:t>созданья</a:t>
            </a:r>
            <a:r>
              <a:rPr lang="ru-RU" dirty="0"/>
              <a:t>, -</a:t>
            </a:r>
          </a:p>
          <a:p>
            <a:pPr marL="0" indent="0">
              <a:buNone/>
            </a:pPr>
            <a:r>
              <a:rPr lang="ru-RU" dirty="0"/>
              <a:t>Ведь для нее и высший гений мал.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Будь я, как он! О, будь мне суждены</a:t>
            </a:r>
          </a:p>
          <a:p>
            <a:pPr marL="0" indent="0">
              <a:buNone/>
            </a:pPr>
            <a:r>
              <a:rPr lang="ru-RU" dirty="0"/>
              <a:t>Его дела и скорбь его изгнанья, -</a:t>
            </a:r>
          </a:p>
          <a:p>
            <a:pPr marL="0" indent="0">
              <a:buNone/>
            </a:pPr>
            <a:r>
              <a:rPr lang="ru-RU" dirty="0"/>
              <a:t>Я б лучшей доли в мире не желал!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(пер. Эфроса)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67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88640"/>
            <a:ext cx="56886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Francesco </a:t>
            </a:r>
            <a:r>
              <a:rPr lang="en-US" sz="2000" b="1" dirty="0" err="1"/>
              <a:t>Petrarca</a:t>
            </a:r>
            <a:r>
              <a:rPr lang="en-US" sz="2000" b="1" dirty="0"/>
              <a:t> (1304 – 1374)</a:t>
            </a:r>
            <a:endParaRPr lang="en-GB" sz="2000" dirty="0"/>
          </a:p>
          <a:p>
            <a:r>
              <a:rPr lang="ru-RU" sz="2000" b="1" dirty="0"/>
              <a:t> </a:t>
            </a:r>
            <a:endParaRPr lang="en-GB" sz="2000" dirty="0"/>
          </a:p>
          <a:p>
            <a:r>
              <a:rPr lang="fr-FR" sz="2000" dirty="0"/>
              <a:t>Valle che de’ lamenti miei se’ piena,</a:t>
            </a:r>
            <a:br>
              <a:rPr lang="fr-FR" sz="2000" dirty="0"/>
            </a:br>
            <a:r>
              <a:rPr lang="fr-FR" sz="2000" dirty="0"/>
              <a:t>fiume che spesso del mio pianger cresci,</a:t>
            </a:r>
            <a:br>
              <a:rPr lang="fr-FR" sz="2000" dirty="0"/>
            </a:br>
            <a:r>
              <a:rPr lang="fr-FR" sz="2000" dirty="0"/>
              <a:t>fere selvestre, vaghi augelli et pesci,</a:t>
            </a:r>
            <a:br>
              <a:rPr lang="fr-FR" sz="2000" dirty="0"/>
            </a:br>
            <a:r>
              <a:rPr lang="fr-FR" sz="2000" dirty="0"/>
              <a:t>che l’una et l’altra verde riva affrena,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aria </a:t>
            </a:r>
            <a:r>
              <a:rPr lang="fr-FR" sz="2000" dirty="0"/>
              <a:t>de’ miei sospir’ calda et serena,</a:t>
            </a:r>
            <a:br>
              <a:rPr lang="fr-FR" sz="2000" dirty="0"/>
            </a:br>
            <a:r>
              <a:rPr lang="fr-FR" sz="2000" dirty="0"/>
              <a:t>dolce sentier che sí amaro rïesci,</a:t>
            </a:r>
            <a:br>
              <a:rPr lang="fr-FR" sz="2000" dirty="0"/>
            </a:br>
            <a:r>
              <a:rPr lang="fr-FR" sz="2000" dirty="0"/>
              <a:t>colle che mi piacesti, or mi rincresci,</a:t>
            </a:r>
            <a:br>
              <a:rPr lang="fr-FR" sz="2000" dirty="0"/>
            </a:br>
            <a:r>
              <a:rPr lang="fr-FR" sz="2000" dirty="0"/>
              <a:t>ov’anchor per usanza Amor mi mena: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ben riconosco in voi l’usate forme,</a:t>
            </a:r>
            <a:br>
              <a:rPr lang="fr-FR" sz="2000" dirty="0"/>
            </a:br>
            <a:r>
              <a:rPr lang="fr-FR" sz="2000" dirty="0" smtClean="0"/>
              <a:t>non</a:t>
            </a:r>
            <a:r>
              <a:rPr lang="fr-FR" sz="2000" dirty="0"/>
              <a:t>, lasso, in me, che da sí lieta vita</a:t>
            </a:r>
            <a:br>
              <a:rPr lang="fr-FR" sz="2000" dirty="0"/>
            </a:br>
            <a:r>
              <a:rPr lang="fr-FR" sz="2000" dirty="0"/>
              <a:t>son fatto albergo d’infinita doglia.</a:t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>Quinci vedea ’l mio bene; et per queste orme</a:t>
            </a:r>
            <a:br>
              <a:rPr lang="fr-FR" sz="2000" dirty="0"/>
            </a:br>
            <a:r>
              <a:rPr lang="fr-FR" sz="2000" dirty="0"/>
              <a:t>torno a veder ond’al ciel nuda è gita,</a:t>
            </a:r>
            <a:br>
              <a:rPr lang="fr-FR" sz="2000" dirty="0"/>
            </a:br>
            <a:r>
              <a:rPr lang="fr-FR" sz="2000" dirty="0"/>
              <a:t>lasciando in terra la sua bella spoglia.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734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404664"/>
            <a:ext cx="46085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900" dirty="0"/>
              <a:t>Valle che de’ lamenti miei se’ piena,</a:t>
            </a:r>
            <a:br>
              <a:rPr lang="fr-FR" sz="1900" dirty="0"/>
            </a:br>
            <a:r>
              <a:rPr lang="fr-FR" sz="1900" dirty="0"/>
              <a:t>fiume che spesso del mio pianger cresci,</a:t>
            </a:r>
            <a:br>
              <a:rPr lang="fr-FR" sz="1900" dirty="0"/>
            </a:br>
            <a:r>
              <a:rPr lang="fr-FR" sz="1900" dirty="0"/>
              <a:t>fere selvestre, vaghi augelli et pesci,</a:t>
            </a:r>
            <a:br>
              <a:rPr lang="fr-FR" sz="1900" dirty="0"/>
            </a:br>
            <a:r>
              <a:rPr lang="fr-FR" sz="1900" dirty="0"/>
              <a:t>che l’una et l’altra verde riva affrena,</a:t>
            </a:r>
            <a:br>
              <a:rPr lang="fr-FR" sz="1900" dirty="0"/>
            </a:br>
            <a:r>
              <a:rPr lang="fr-FR" sz="1900" dirty="0"/>
              <a:t/>
            </a:r>
            <a:br>
              <a:rPr lang="fr-FR" sz="1900" dirty="0"/>
            </a:br>
            <a:r>
              <a:rPr lang="fr-FR" sz="1900" dirty="0" smtClean="0"/>
              <a:t>aria </a:t>
            </a:r>
            <a:r>
              <a:rPr lang="fr-FR" sz="1900" dirty="0"/>
              <a:t>de’ miei sospir’ calda et serena,</a:t>
            </a:r>
            <a:br>
              <a:rPr lang="fr-FR" sz="1900" dirty="0"/>
            </a:br>
            <a:r>
              <a:rPr lang="fr-FR" sz="1900" dirty="0"/>
              <a:t>dolce sentier che sí amaro rïesci,</a:t>
            </a:r>
            <a:br>
              <a:rPr lang="fr-FR" sz="1900" dirty="0"/>
            </a:br>
            <a:r>
              <a:rPr lang="fr-FR" sz="1900" dirty="0"/>
              <a:t>colle che mi piacesti, or mi rincresci,</a:t>
            </a:r>
            <a:br>
              <a:rPr lang="fr-FR" sz="1900" dirty="0"/>
            </a:br>
            <a:r>
              <a:rPr lang="fr-FR" sz="1900" dirty="0"/>
              <a:t>ov’anchor per usanza Amor mi mena:</a:t>
            </a:r>
            <a:br>
              <a:rPr lang="fr-FR" sz="1900" dirty="0"/>
            </a:br>
            <a:r>
              <a:rPr lang="fr-FR" sz="1900" dirty="0"/>
              <a:t/>
            </a:r>
            <a:br>
              <a:rPr lang="fr-FR" sz="1900" dirty="0"/>
            </a:br>
            <a:r>
              <a:rPr lang="fr-FR" sz="1900" dirty="0"/>
              <a:t>ben riconosco in voi l’usate forme,</a:t>
            </a:r>
            <a:br>
              <a:rPr lang="fr-FR" sz="1900" dirty="0"/>
            </a:br>
            <a:r>
              <a:rPr lang="fr-FR" sz="1900" dirty="0" smtClean="0"/>
              <a:t>non</a:t>
            </a:r>
            <a:r>
              <a:rPr lang="fr-FR" sz="1900" dirty="0"/>
              <a:t>, lasso, in me, che da sí lieta vita</a:t>
            </a:r>
            <a:br>
              <a:rPr lang="fr-FR" sz="1900" dirty="0"/>
            </a:br>
            <a:r>
              <a:rPr lang="fr-FR" sz="1900" dirty="0"/>
              <a:t>son fatto albergo d’infinita doglia.</a:t>
            </a:r>
            <a:br>
              <a:rPr lang="fr-FR" sz="1900" dirty="0"/>
            </a:br>
            <a:r>
              <a:rPr lang="fr-FR" sz="1900" dirty="0"/>
              <a:t/>
            </a:r>
            <a:br>
              <a:rPr lang="fr-FR" sz="1900" dirty="0"/>
            </a:br>
            <a:r>
              <a:rPr lang="fr-FR" sz="1900" dirty="0"/>
              <a:t>Quinci vedea ’l mio bene; et per queste orme</a:t>
            </a:r>
            <a:br>
              <a:rPr lang="fr-FR" sz="1900" dirty="0"/>
            </a:br>
            <a:r>
              <a:rPr lang="fr-FR" sz="1900" dirty="0"/>
              <a:t>torno a veder ond’al ciel nuda è gita,</a:t>
            </a:r>
            <a:br>
              <a:rPr lang="fr-FR" sz="1900" dirty="0"/>
            </a:br>
            <a:r>
              <a:rPr lang="fr-FR" sz="1900" dirty="0"/>
              <a:t>lasciando in terra la sua bella spoglia.</a:t>
            </a:r>
            <a:endParaRPr lang="en-GB" sz="19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404664"/>
            <a:ext cx="449999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/>
              <a:t>Речка, распухшая от слез соленых,</a:t>
            </a:r>
            <a:br>
              <a:rPr lang="ru-RU" sz="1900" dirty="0"/>
            </a:br>
            <a:r>
              <a:rPr lang="ru-RU" sz="1900" dirty="0"/>
              <a:t>Лесные птахи рассказать могли бы,</a:t>
            </a:r>
            <a:br>
              <a:rPr lang="ru-RU" sz="1900" dirty="0"/>
            </a:br>
            <a:r>
              <a:rPr lang="ru-RU" sz="1900" dirty="0"/>
              <a:t>Чуткие звери и немые рыбы,</a:t>
            </a:r>
            <a:br>
              <a:rPr lang="ru-RU" sz="1900" dirty="0"/>
            </a:br>
            <a:r>
              <a:rPr lang="ru-RU" sz="1900" dirty="0"/>
              <a:t>В двух берегах зажатые зеленых</a:t>
            </a:r>
            <a:r>
              <a:rPr lang="ru-RU" sz="1900" dirty="0" smtClean="0"/>
              <a:t>;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ru-RU" sz="1900" dirty="0"/>
              <a:t>Дол, полный клятв и </a:t>
            </a:r>
            <a:r>
              <a:rPr lang="ru-RU" sz="1900" dirty="0" err="1"/>
              <a:t>шопотов</a:t>
            </a:r>
            <a:r>
              <a:rPr lang="ru-RU" sz="1900" dirty="0"/>
              <a:t> каленых,</a:t>
            </a:r>
            <a:br>
              <a:rPr lang="ru-RU" sz="1900" dirty="0"/>
            </a:br>
            <a:r>
              <a:rPr lang="ru-RU" sz="1900" dirty="0"/>
              <a:t>Тропинок </a:t>
            </a:r>
            <a:r>
              <a:rPr lang="ru-RU" sz="1900" dirty="0" err="1"/>
              <a:t>промуравленных</a:t>
            </a:r>
            <a:r>
              <a:rPr lang="ru-RU" sz="1900" dirty="0"/>
              <a:t> изгибы,</a:t>
            </a:r>
            <a:br>
              <a:rPr lang="ru-RU" sz="1900" dirty="0"/>
            </a:br>
            <a:r>
              <a:rPr lang="ru-RU" sz="1900" dirty="0"/>
              <a:t>Силой любви затверженные глыбы</a:t>
            </a:r>
            <a:br>
              <a:rPr lang="ru-RU" sz="1900" dirty="0"/>
            </a:br>
            <a:r>
              <a:rPr lang="ru-RU" sz="1900" dirty="0"/>
              <a:t>И трещины земли на трудных склонах </a:t>
            </a:r>
            <a:r>
              <a:rPr lang="ru-RU" sz="1900" dirty="0" smtClean="0"/>
              <a:t>—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ru-RU" sz="1900" dirty="0" smtClean="0"/>
              <a:t>Незыблемое </a:t>
            </a:r>
            <a:r>
              <a:rPr lang="ru-RU" sz="1900" dirty="0"/>
              <a:t>зыблется на месте,</a:t>
            </a:r>
            <a:br>
              <a:rPr lang="ru-RU" sz="1900" dirty="0"/>
            </a:br>
            <a:r>
              <a:rPr lang="ru-RU" sz="1900" dirty="0"/>
              <a:t>И зыблюсь я. Как бы внутри гранита,</a:t>
            </a:r>
            <a:br>
              <a:rPr lang="ru-RU" sz="1900" dirty="0"/>
            </a:br>
            <a:r>
              <a:rPr lang="ru-RU" sz="1900" dirty="0"/>
              <a:t>Зернится скорбь в гнезде былых веселий</a:t>
            </a:r>
            <a:r>
              <a:rPr lang="ru-RU" sz="1900" dirty="0" smtClean="0"/>
              <a:t>,</a:t>
            </a:r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ru-RU" sz="1900" dirty="0" smtClean="0"/>
              <a:t>Где </a:t>
            </a:r>
            <a:r>
              <a:rPr lang="ru-RU" sz="1900" dirty="0"/>
              <a:t>я ищу следов красы и чести,</a:t>
            </a:r>
            <a:br>
              <a:rPr lang="ru-RU" sz="1900" dirty="0"/>
            </a:br>
            <a:r>
              <a:rPr lang="ru-RU" sz="1900" dirty="0"/>
              <a:t>Исчезнувшей, как сокол после мыта,</a:t>
            </a:r>
            <a:br>
              <a:rPr lang="ru-RU" sz="1900" dirty="0"/>
            </a:br>
            <a:r>
              <a:rPr lang="ru-RU" sz="1900" dirty="0"/>
              <a:t>Оставив тело в земляной постели</a:t>
            </a:r>
            <a:r>
              <a:rPr lang="ru-RU" sz="1900" dirty="0" smtClean="0"/>
              <a:t>.</a:t>
            </a:r>
            <a:endParaRPr lang="en-GB" sz="1900" dirty="0" smtClean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r>
              <a:rPr lang="ru-RU" sz="1900" dirty="0" smtClean="0"/>
              <a:t>(</a:t>
            </a:r>
            <a:r>
              <a:rPr lang="ru-RU" sz="1900" dirty="0"/>
              <a:t>Пер. О. Мандельштама)</a:t>
            </a:r>
            <a:endParaRPr lang="en-GB" sz="19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2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64087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Solo e pensoso i</a:t>
            </a:r>
            <a:r>
              <a:rPr lang="ru-RU" sz="2000" dirty="0"/>
              <a:t>  </a:t>
            </a:r>
            <a:r>
              <a:rPr lang="fr-FR" sz="2000" dirty="0"/>
              <a:t>pi</a:t>
            </a:r>
            <a:r>
              <a:rPr lang="ru-RU" sz="2000" dirty="0"/>
              <a:t>ù </a:t>
            </a:r>
            <a:r>
              <a:rPr lang="fr-FR" sz="2000" dirty="0"/>
              <a:t>deserti campi</a:t>
            </a:r>
            <a:endParaRPr lang="en-GB" sz="2000" dirty="0"/>
          </a:p>
          <a:p>
            <a:r>
              <a:rPr lang="fr-FR" sz="2000" dirty="0"/>
              <a:t>vo misurando a passi tardi e lenti,</a:t>
            </a:r>
            <a:endParaRPr lang="en-GB" sz="2000" dirty="0"/>
          </a:p>
          <a:p>
            <a:r>
              <a:rPr lang="fr-FR" sz="2000" dirty="0"/>
              <a:t>e gl'occhi porto per fuggir intenti</a:t>
            </a:r>
            <a:endParaRPr lang="en-GB" sz="2000" dirty="0"/>
          </a:p>
          <a:p>
            <a:r>
              <a:rPr lang="fr-FR" sz="2000" dirty="0"/>
              <a:t>dove vestigio huma</a:t>
            </a:r>
            <a:r>
              <a:rPr lang="en-US" sz="2000" dirty="0"/>
              <a:t>n </a:t>
            </a:r>
            <a:r>
              <a:rPr lang="en-US" sz="2000" dirty="0" err="1"/>
              <a:t>l'arena</a:t>
            </a:r>
            <a:r>
              <a:rPr lang="en-US" sz="2000" dirty="0"/>
              <a:t> </a:t>
            </a:r>
            <a:r>
              <a:rPr lang="en-US" sz="2000" dirty="0" err="1"/>
              <a:t>stampi</a:t>
            </a:r>
            <a:r>
              <a:rPr lang="en-US" sz="2000" dirty="0"/>
              <a:t>.</a:t>
            </a:r>
            <a:endParaRPr lang="en-GB" sz="2000" dirty="0"/>
          </a:p>
          <a:p>
            <a:r>
              <a:rPr lang="en-US" sz="2000" dirty="0"/>
              <a:t> </a:t>
            </a:r>
            <a:endParaRPr lang="en-GB" sz="2000" dirty="0"/>
          </a:p>
          <a:p>
            <a:r>
              <a:rPr lang="en-US" sz="2000" dirty="0" err="1"/>
              <a:t>Altro</a:t>
            </a:r>
            <a:r>
              <a:rPr lang="en-US" sz="2000" dirty="0"/>
              <a:t> </a:t>
            </a:r>
            <a:r>
              <a:rPr lang="en-US" sz="2000" dirty="0" err="1"/>
              <a:t>schermo</a:t>
            </a:r>
            <a:r>
              <a:rPr lang="en-US" sz="2000" dirty="0"/>
              <a:t> non </a:t>
            </a:r>
            <a:r>
              <a:rPr lang="en-US" sz="2000" dirty="0" err="1"/>
              <a:t>trovo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mi scampi</a:t>
            </a:r>
            <a:endParaRPr lang="en-GB" sz="2000" dirty="0"/>
          </a:p>
          <a:p>
            <a:r>
              <a:rPr lang="en-US" sz="2000" dirty="0"/>
              <a:t>dal manifesto </a:t>
            </a:r>
            <a:r>
              <a:rPr lang="en-US" sz="2000" dirty="0" err="1"/>
              <a:t>accorger</a:t>
            </a:r>
            <a:r>
              <a:rPr lang="en-US" sz="2000" dirty="0"/>
              <a:t> de le </a:t>
            </a:r>
            <a:r>
              <a:rPr lang="en-US" sz="2000" dirty="0" err="1"/>
              <a:t>genti</a:t>
            </a:r>
            <a:r>
              <a:rPr lang="en-US" sz="2000" dirty="0"/>
              <a:t>,</a:t>
            </a:r>
            <a:endParaRPr lang="en-GB" sz="2000" dirty="0"/>
          </a:p>
          <a:p>
            <a:r>
              <a:rPr lang="en-US" sz="2000" dirty="0" err="1"/>
              <a:t>perché</a:t>
            </a:r>
            <a:r>
              <a:rPr lang="en-US" sz="2000" dirty="0"/>
              <a:t> ne </a:t>
            </a:r>
            <a:r>
              <a:rPr lang="en-US" sz="2000" dirty="0" err="1"/>
              <a:t>gl'atti</a:t>
            </a:r>
            <a:r>
              <a:rPr lang="en-US" sz="2000" dirty="0"/>
              <a:t> </a:t>
            </a:r>
            <a:r>
              <a:rPr lang="en-US" sz="2000" dirty="0" err="1"/>
              <a:t>d'allegrezza</a:t>
            </a:r>
            <a:r>
              <a:rPr lang="en-US" sz="2000" dirty="0"/>
              <a:t> </a:t>
            </a:r>
            <a:r>
              <a:rPr lang="en-US" sz="2000" dirty="0" err="1"/>
              <a:t>spenti</a:t>
            </a:r>
            <a:endParaRPr lang="en-GB" sz="2000" dirty="0"/>
          </a:p>
          <a:p>
            <a:r>
              <a:rPr lang="en-US" sz="2000" dirty="0"/>
              <a:t>di </a:t>
            </a:r>
            <a:r>
              <a:rPr lang="en-US" sz="2000" dirty="0" err="1"/>
              <a:t>fuor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legge</a:t>
            </a:r>
            <a:r>
              <a:rPr lang="en-US" sz="2000" dirty="0"/>
              <a:t> com' </a:t>
            </a:r>
            <a:r>
              <a:rPr lang="en-US" sz="2000" dirty="0" err="1"/>
              <a:t>io</a:t>
            </a:r>
            <a:r>
              <a:rPr lang="en-US" sz="2000" dirty="0"/>
              <a:t> </a:t>
            </a:r>
            <a:r>
              <a:rPr lang="en-US" sz="2000" dirty="0" err="1"/>
              <a:t>dentr'avampi</a:t>
            </a:r>
            <a:r>
              <a:rPr lang="en-US" sz="2000" dirty="0"/>
              <a:t>.</a:t>
            </a:r>
            <a:endParaRPr lang="en-GB" sz="2000" dirty="0"/>
          </a:p>
          <a:p>
            <a:r>
              <a:rPr lang="en-US" sz="2000" dirty="0"/>
              <a:t> </a:t>
            </a:r>
            <a:endParaRPr lang="en-GB" sz="2000" dirty="0"/>
          </a:p>
          <a:p>
            <a:r>
              <a:rPr lang="en-US" sz="2000" dirty="0" err="1"/>
              <a:t>Sì</a:t>
            </a:r>
            <a:r>
              <a:rPr lang="en-US" sz="2000" dirty="0"/>
              <a:t> </a:t>
            </a:r>
            <a:r>
              <a:rPr lang="en-US" sz="2000" dirty="0" err="1"/>
              <a:t>ch'io</a:t>
            </a:r>
            <a:r>
              <a:rPr lang="en-US" sz="2000" dirty="0"/>
              <a:t> mi cred' </a:t>
            </a:r>
            <a:r>
              <a:rPr lang="en-US" sz="2000" dirty="0" err="1"/>
              <a:t>homai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monti</a:t>
            </a:r>
            <a:r>
              <a:rPr lang="en-US" sz="2000" dirty="0"/>
              <a:t> e </a:t>
            </a:r>
            <a:r>
              <a:rPr lang="en-US" sz="2000" dirty="0" err="1"/>
              <a:t>piagge</a:t>
            </a:r>
            <a:endParaRPr lang="en-GB" sz="2000" dirty="0"/>
          </a:p>
          <a:p>
            <a:r>
              <a:rPr lang="en-US" sz="2000" dirty="0"/>
              <a:t>e </a:t>
            </a:r>
            <a:r>
              <a:rPr lang="en-US" sz="2000" dirty="0" err="1"/>
              <a:t>fiumi</a:t>
            </a:r>
            <a:r>
              <a:rPr lang="en-US" sz="2000" dirty="0"/>
              <a:t> e </a:t>
            </a:r>
            <a:r>
              <a:rPr lang="en-US" sz="2000" dirty="0" err="1"/>
              <a:t>selve</a:t>
            </a:r>
            <a:r>
              <a:rPr lang="en-US" sz="2000" dirty="0"/>
              <a:t> </a:t>
            </a:r>
            <a:r>
              <a:rPr lang="en-US" sz="2000" dirty="0" err="1"/>
              <a:t>sappian</a:t>
            </a:r>
            <a:r>
              <a:rPr lang="en-US" sz="2000" dirty="0"/>
              <a:t> di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tempre</a:t>
            </a:r>
            <a:endParaRPr lang="en-GB" sz="2000" dirty="0"/>
          </a:p>
          <a:p>
            <a:r>
              <a:rPr lang="en-US" sz="2000" dirty="0" err="1"/>
              <a:t>sia</a:t>
            </a:r>
            <a:r>
              <a:rPr lang="en-US" sz="2000" dirty="0"/>
              <a:t> la </a:t>
            </a:r>
            <a:r>
              <a:rPr lang="en-US" sz="2000" dirty="0" err="1"/>
              <a:t>mia</a:t>
            </a:r>
            <a:r>
              <a:rPr lang="en-US" sz="2000" dirty="0"/>
              <a:t> vita, </a:t>
            </a:r>
            <a:r>
              <a:rPr lang="en-US" sz="2000" dirty="0" err="1"/>
              <a:t>ch'è</a:t>
            </a:r>
            <a:r>
              <a:rPr lang="en-US" sz="2000" dirty="0"/>
              <a:t> </a:t>
            </a:r>
            <a:r>
              <a:rPr lang="en-US" sz="2000" dirty="0" err="1"/>
              <a:t>celata</a:t>
            </a:r>
            <a:r>
              <a:rPr lang="en-US" sz="2000" dirty="0"/>
              <a:t> </a:t>
            </a:r>
            <a:r>
              <a:rPr lang="en-US" sz="2000" dirty="0" err="1"/>
              <a:t>altrui</a:t>
            </a:r>
            <a:r>
              <a:rPr lang="en-US" sz="2000" dirty="0"/>
              <a:t>,</a:t>
            </a:r>
            <a:endParaRPr lang="en-GB" sz="2000" dirty="0"/>
          </a:p>
          <a:p>
            <a:r>
              <a:rPr lang="en-US" sz="2000" dirty="0"/>
              <a:t> </a:t>
            </a:r>
            <a:endParaRPr lang="en-GB" sz="2000" dirty="0"/>
          </a:p>
          <a:p>
            <a:r>
              <a:rPr lang="fr-FR" sz="2000" dirty="0"/>
              <a:t>ma pur sì aspre vie né si selvagge</a:t>
            </a:r>
            <a:endParaRPr lang="en-GB" sz="2000" dirty="0"/>
          </a:p>
          <a:p>
            <a:r>
              <a:rPr lang="en-US" sz="2000" dirty="0" err="1"/>
              <a:t>cercar</a:t>
            </a:r>
            <a:r>
              <a:rPr lang="en-US" sz="2000" dirty="0"/>
              <a:t> non so </a:t>
            </a:r>
            <a:r>
              <a:rPr lang="en-US" sz="2000" dirty="0" err="1"/>
              <a:t>ch'Amor</a:t>
            </a:r>
            <a:r>
              <a:rPr lang="en-US" sz="2000" dirty="0"/>
              <a:t> non </a:t>
            </a:r>
            <a:r>
              <a:rPr lang="en-US" sz="2000" dirty="0" err="1"/>
              <a:t>venga</a:t>
            </a:r>
            <a:r>
              <a:rPr lang="en-US" sz="2000" dirty="0"/>
              <a:t> </a:t>
            </a:r>
            <a:r>
              <a:rPr lang="en-US" sz="2000" dirty="0" err="1"/>
              <a:t>sempre</a:t>
            </a:r>
            <a:endParaRPr lang="en-GB" sz="2000" dirty="0"/>
          </a:p>
          <a:p>
            <a:r>
              <a:rPr lang="en-US" sz="2000" dirty="0" err="1"/>
              <a:t>ragionando</a:t>
            </a:r>
            <a:r>
              <a:rPr lang="en-US" sz="2000" dirty="0"/>
              <a:t> con </a:t>
            </a:r>
            <a:r>
              <a:rPr lang="en-US" sz="2000" dirty="0" err="1"/>
              <a:t>meco</a:t>
            </a:r>
            <a:r>
              <a:rPr lang="en-US" sz="2000" dirty="0"/>
              <a:t>, et </a:t>
            </a:r>
            <a:r>
              <a:rPr lang="en-US" sz="2000" dirty="0" err="1"/>
              <a:t>io</a:t>
            </a:r>
            <a:r>
              <a:rPr lang="en-US" sz="2000" dirty="0"/>
              <a:t> con </a:t>
            </a:r>
            <a:r>
              <a:rPr lang="en-US" sz="2000" dirty="0" err="1"/>
              <a:t>lui</a:t>
            </a:r>
            <a:r>
              <a:rPr lang="en-US" sz="2000" dirty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0310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476672"/>
            <a:ext cx="4248472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2900" dirty="0"/>
              <a:t>Solo e pensoso i  più deserti campi</a:t>
            </a:r>
          </a:p>
          <a:p>
            <a:pPr marL="0" indent="0">
              <a:buNone/>
            </a:pPr>
            <a:r>
              <a:rPr lang="it-IT" sz="2900" dirty="0"/>
              <a:t>vo misurando a passi tardi e lenti,</a:t>
            </a:r>
          </a:p>
          <a:p>
            <a:pPr marL="0" indent="0">
              <a:buNone/>
            </a:pPr>
            <a:r>
              <a:rPr lang="it-IT" sz="2900" dirty="0"/>
              <a:t>e gl'occhi porto per fuggir intenti</a:t>
            </a:r>
          </a:p>
          <a:p>
            <a:pPr marL="0" indent="0">
              <a:buNone/>
            </a:pPr>
            <a:r>
              <a:rPr lang="it-IT" sz="2900" dirty="0"/>
              <a:t>dove vestigio human l'arena stampi.</a:t>
            </a:r>
          </a:p>
          <a:p>
            <a:pPr marL="0" indent="0">
              <a:buNone/>
            </a:pPr>
            <a:endParaRPr lang="it-IT" sz="2900" dirty="0"/>
          </a:p>
          <a:p>
            <a:pPr marL="0" indent="0">
              <a:buNone/>
            </a:pPr>
            <a:r>
              <a:rPr lang="it-IT" sz="2900" dirty="0"/>
              <a:t>Altro schermo non trovo che mi scampi</a:t>
            </a:r>
          </a:p>
          <a:p>
            <a:pPr marL="0" indent="0">
              <a:buNone/>
            </a:pPr>
            <a:r>
              <a:rPr lang="it-IT" sz="2900" dirty="0"/>
              <a:t>dal manifesto accorger de le genti,</a:t>
            </a:r>
          </a:p>
          <a:p>
            <a:pPr marL="0" indent="0">
              <a:buNone/>
            </a:pPr>
            <a:r>
              <a:rPr lang="it-IT" sz="2900" dirty="0"/>
              <a:t>perché ne gl'atti d'allegrezza spenti</a:t>
            </a:r>
          </a:p>
          <a:p>
            <a:pPr marL="0" indent="0">
              <a:buNone/>
            </a:pPr>
            <a:r>
              <a:rPr lang="it-IT" sz="2900" dirty="0"/>
              <a:t>di fuor si legge com' io dentr'avampi.</a:t>
            </a:r>
          </a:p>
          <a:p>
            <a:pPr marL="0" indent="0">
              <a:buNone/>
            </a:pPr>
            <a:endParaRPr lang="it-IT" sz="2900" dirty="0"/>
          </a:p>
          <a:p>
            <a:pPr marL="0" indent="0">
              <a:buNone/>
            </a:pPr>
            <a:r>
              <a:rPr lang="it-IT" sz="2900" dirty="0"/>
              <a:t>Sì ch'io mi cred' homai che monti e piagge</a:t>
            </a:r>
          </a:p>
          <a:p>
            <a:pPr marL="0" indent="0">
              <a:buNone/>
            </a:pPr>
            <a:r>
              <a:rPr lang="it-IT" sz="2900" dirty="0"/>
              <a:t>e fiumi e selve sappian di che tempre</a:t>
            </a:r>
          </a:p>
          <a:p>
            <a:pPr marL="0" indent="0">
              <a:buNone/>
            </a:pPr>
            <a:r>
              <a:rPr lang="it-IT" sz="2900" dirty="0"/>
              <a:t>sia la mia vita, ch'è celata altrui,</a:t>
            </a:r>
          </a:p>
          <a:p>
            <a:pPr marL="0" indent="0">
              <a:buNone/>
            </a:pPr>
            <a:endParaRPr lang="it-IT" sz="2900" dirty="0"/>
          </a:p>
          <a:p>
            <a:pPr marL="0" indent="0">
              <a:buNone/>
            </a:pPr>
            <a:r>
              <a:rPr lang="it-IT" sz="2900" dirty="0"/>
              <a:t>ma pur sì aspre vie né si selvagge</a:t>
            </a:r>
          </a:p>
          <a:p>
            <a:pPr marL="0" indent="0">
              <a:buNone/>
            </a:pPr>
            <a:r>
              <a:rPr lang="it-IT" sz="2900" dirty="0"/>
              <a:t>cercar non so ch'Amor non venga sempre</a:t>
            </a:r>
          </a:p>
          <a:p>
            <a:pPr marL="0" indent="0">
              <a:buNone/>
            </a:pPr>
            <a:r>
              <a:rPr lang="it-IT" sz="2900" dirty="0"/>
              <a:t>ragionando con meco, et io con lui.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476672"/>
            <a:ext cx="4968552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Задумчиво, один, широкими шагами</a:t>
            </a:r>
          </a:p>
          <a:p>
            <a:pPr marL="0" indent="0">
              <a:buNone/>
            </a:pPr>
            <a:r>
              <a:rPr lang="ru-RU" dirty="0"/>
              <a:t>Хожу, и меряю пустых пространство мест;</a:t>
            </a:r>
          </a:p>
          <a:p>
            <a:pPr marL="0" indent="0">
              <a:buNone/>
            </a:pPr>
            <a:r>
              <a:rPr lang="ru-RU" dirty="0"/>
              <a:t>Очами мрачными смотрю перед ногами,</a:t>
            </a:r>
          </a:p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err="1"/>
              <a:t>зрится</a:t>
            </a:r>
            <a:r>
              <a:rPr lang="ru-RU" dirty="0"/>
              <a:t> ль на песке где человечий след</a:t>
            </a:r>
            <a:r>
              <a:rPr lang="ru-RU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Увы! я помощи себе между людями</a:t>
            </a:r>
          </a:p>
          <a:p>
            <a:pPr marL="0" indent="0">
              <a:buNone/>
            </a:pPr>
            <a:r>
              <a:rPr lang="ru-RU" dirty="0"/>
              <a:t>Не вижу, не ищу, как лишь оставить свет;</a:t>
            </a:r>
          </a:p>
          <a:p>
            <a:pPr marL="0" indent="0">
              <a:buNone/>
            </a:pPr>
            <a:r>
              <a:rPr lang="ru-RU" dirty="0"/>
              <a:t>Веселье коль прошло, грусть обладает нами,</a:t>
            </a:r>
          </a:p>
          <a:p>
            <a:pPr marL="0" indent="0">
              <a:buNone/>
            </a:pPr>
            <a:r>
              <a:rPr lang="ru-RU" dirty="0"/>
              <a:t>Зол внутренних печать на взорах всякий </a:t>
            </a:r>
            <a:r>
              <a:rPr lang="ru-RU" dirty="0" err="1"/>
              <a:t>чтет</a:t>
            </a:r>
            <a:r>
              <a:rPr lang="ru-RU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 мнится мне, кричат долины, реки, холмы,</a:t>
            </a:r>
          </a:p>
          <a:p>
            <a:pPr marL="0" indent="0">
              <a:buNone/>
            </a:pPr>
            <a:r>
              <a:rPr lang="ru-RU" dirty="0"/>
              <a:t>Каким огнем мой дух и чувствия </a:t>
            </a:r>
            <a:r>
              <a:rPr lang="ru-RU" dirty="0" err="1"/>
              <a:t>жегомы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И от дражайших глаз что взор скрывает мой</a:t>
            </a:r>
            <a:r>
              <a:rPr lang="ru-RU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Но нет пустынь таких, ни дебрей мрачных, </a:t>
            </a:r>
            <a:r>
              <a:rPr lang="en-GB" dirty="0" smtClean="0"/>
              <a:t>				            </a:t>
            </a:r>
            <a:r>
              <a:rPr lang="ru-RU" dirty="0" err="1" smtClean="0"/>
              <a:t>дальных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Куда любовь моя в мечтах моих печальных</a:t>
            </a:r>
          </a:p>
          <a:p>
            <a:pPr marL="0" indent="0">
              <a:buNone/>
            </a:pPr>
            <a:r>
              <a:rPr lang="ru-RU" dirty="0"/>
              <a:t>Не приходила бы беседовать со мной</a:t>
            </a:r>
            <a:r>
              <a:rPr lang="ru-RU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ru-RU" dirty="0" smtClean="0"/>
              <a:t>Пер</a:t>
            </a:r>
            <a:r>
              <a:rPr lang="ru-RU" dirty="0"/>
              <a:t>. Г.Р. </a:t>
            </a:r>
            <a:r>
              <a:rPr lang="ru-RU" dirty="0" smtClean="0"/>
              <a:t>Державина</a:t>
            </a:r>
            <a:r>
              <a:rPr lang="en-GB" dirty="0" smtClean="0"/>
              <a:t>)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5846"/>
            <a:ext cx="64087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Joachim Du Bellay (1522-1560)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 err="1"/>
              <a:t>Heureux</a:t>
            </a:r>
            <a:r>
              <a:rPr lang="en-GB" sz="2000" dirty="0"/>
              <a:t> qui, </a:t>
            </a:r>
            <a:r>
              <a:rPr lang="en-GB" sz="2000" dirty="0" err="1"/>
              <a:t>comme</a:t>
            </a:r>
            <a:r>
              <a:rPr lang="en-GB" sz="2000" dirty="0"/>
              <a:t> </a:t>
            </a:r>
            <a:r>
              <a:rPr lang="en-GB" sz="2000" dirty="0" err="1"/>
              <a:t>Ulysse</a:t>
            </a:r>
            <a:r>
              <a:rPr lang="en-GB" sz="2000" dirty="0"/>
              <a:t>, a fait un beau voyage,</a:t>
            </a:r>
          </a:p>
          <a:p>
            <a:r>
              <a:rPr lang="en-GB" sz="2000" dirty="0" err="1"/>
              <a:t>Ou</a:t>
            </a:r>
            <a:r>
              <a:rPr lang="en-GB" sz="2000" dirty="0"/>
              <a:t> </a:t>
            </a:r>
            <a:r>
              <a:rPr lang="en-GB" sz="2000" dirty="0" err="1"/>
              <a:t>comme</a:t>
            </a:r>
            <a:r>
              <a:rPr lang="en-GB" sz="2000" dirty="0"/>
              <a:t> </a:t>
            </a:r>
            <a:r>
              <a:rPr lang="en-GB" sz="2000" dirty="0" err="1"/>
              <a:t>cestuy-là</a:t>
            </a:r>
            <a:r>
              <a:rPr lang="en-GB" sz="2000" dirty="0"/>
              <a:t> qui </a:t>
            </a:r>
            <a:r>
              <a:rPr lang="en-GB" sz="2000" dirty="0" err="1"/>
              <a:t>conquit</a:t>
            </a:r>
            <a:r>
              <a:rPr lang="en-GB" sz="2000" dirty="0"/>
              <a:t> la </a:t>
            </a:r>
            <a:r>
              <a:rPr lang="en-GB" sz="2000" dirty="0" err="1"/>
              <a:t>toison</a:t>
            </a:r>
            <a:r>
              <a:rPr lang="en-GB" sz="2000" dirty="0"/>
              <a:t>,</a:t>
            </a:r>
          </a:p>
          <a:p>
            <a:r>
              <a:rPr lang="en-GB" sz="2000" dirty="0"/>
              <a:t>Et </a:t>
            </a:r>
            <a:r>
              <a:rPr lang="en-GB" sz="2000" dirty="0" err="1"/>
              <a:t>puis</a:t>
            </a:r>
            <a:r>
              <a:rPr lang="en-GB" sz="2000" dirty="0"/>
              <a:t> </a:t>
            </a:r>
            <a:r>
              <a:rPr lang="en-GB" sz="2000" dirty="0" err="1"/>
              <a:t>est</a:t>
            </a:r>
            <a:r>
              <a:rPr lang="en-GB" sz="2000" dirty="0"/>
              <a:t> </a:t>
            </a:r>
            <a:r>
              <a:rPr lang="en-GB" sz="2000" dirty="0" err="1"/>
              <a:t>retourné</a:t>
            </a:r>
            <a:r>
              <a:rPr lang="en-GB" sz="2000" dirty="0"/>
              <a:t>, </a:t>
            </a:r>
            <a:r>
              <a:rPr lang="en-GB" sz="2000" dirty="0" err="1"/>
              <a:t>plein</a:t>
            </a:r>
            <a:r>
              <a:rPr lang="en-GB" sz="2000" dirty="0"/>
              <a:t> </a:t>
            </a:r>
            <a:r>
              <a:rPr lang="en-GB" sz="2000" dirty="0" err="1"/>
              <a:t>d'usage</a:t>
            </a:r>
            <a:r>
              <a:rPr lang="en-GB" sz="2000" dirty="0"/>
              <a:t> et raison,</a:t>
            </a:r>
          </a:p>
          <a:p>
            <a:r>
              <a:rPr lang="en-GB" sz="2000" dirty="0"/>
              <a:t>Vivre entre </a:t>
            </a:r>
            <a:r>
              <a:rPr lang="en-GB" sz="2000" dirty="0" err="1"/>
              <a:t>ses</a:t>
            </a:r>
            <a:r>
              <a:rPr lang="en-GB" sz="2000" dirty="0"/>
              <a:t> parents le </a:t>
            </a:r>
            <a:r>
              <a:rPr lang="en-GB" sz="2000" dirty="0" err="1"/>
              <a:t>reste</a:t>
            </a:r>
            <a:r>
              <a:rPr lang="en-GB" sz="2000" dirty="0"/>
              <a:t> de son </a:t>
            </a:r>
            <a:r>
              <a:rPr lang="en-GB" sz="2000" dirty="0" err="1"/>
              <a:t>âge</a:t>
            </a:r>
            <a:r>
              <a:rPr lang="en-GB" sz="2000" dirty="0"/>
              <a:t> !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 err="1"/>
              <a:t>Quand</a:t>
            </a:r>
            <a:r>
              <a:rPr lang="en-GB" sz="2000" dirty="0"/>
              <a:t> </a:t>
            </a:r>
            <a:r>
              <a:rPr lang="en-GB" sz="2000" dirty="0" err="1"/>
              <a:t>reverrai</a:t>
            </a:r>
            <a:r>
              <a:rPr lang="en-GB" sz="2000" dirty="0"/>
              <a:t>-je, </a:t>
            </a:r>
            <a:r>
              <a:rPr lang="en-GB" sz="2000" dirty="0" err="1"/>
              <a:t>hélas</a:t>
            </a:r>
            <a:r>
              <a:rPr lang="en-GB" sz="2000" dirty="0"/>
              <a:t>, de </a:t>
            </a:r>
            <a:r>
              <a:rPr lang="en-GB" sz="2000" dirty="0" err="1"/>
              <a:t>mon</a:t>
            </a:r>
            <a:r>
              <a:rPr lang="en-GB" sz="2000" dirty="0"/>
              <a:t> petit village</a:t>
            </a:r>
          </a:p>
          <a:p>
            <a:r>
              <a:rPr lang="en-GB" sz="2000" dirty="0" err="1"/>
              <a:t>Fumer</a:t>
            </a:r>
            <a:r>
              <a:rPr lang="en-GB" sz="2000" dirty="0"/>
              <a:t> la </a:t>
            </a:r>
            <a:r>
              <a:rPr lang="en-GB" sz="2000" dirty="0" err="1"/>
              <a:t>cheminée</a:t>
            </a:r>
            <a:r>
              <a:rPr lang="en-GB" sz="2000" dirty="0"/>
              <a:t>, et en </a:t>
            </a:r>
            <a:r>
              <a:rPr lang="en-GB" sz="2000" dirty="0" err="1"/>
              <a:t>quelle</a:t>
            </a:r>
            <a:r>
              <a:rPr lang="en-GB" sz="2000" dirty="0"/>
              <a:t> </a:t>
            </a:r>
            <a:r>
              <a:rPr lang="en-GB" sz="2000" dirty="0" err="1"/>
              <a:t>saison</a:t>
            </a:r>
            <a:endParaRPr lang="en-GB" sz="2000" dirty="0"/>
          </a:p>
          <a:p>
            <a:r>
              <a:rPr lang="en-GB" sz="2000" dirty="0" err="1"/>
              <a:t>Reverrai</a:t>
            </a:r>
            <a:r>
              <a:rPr lang="en-GB" sz="2000" dirty="0"/>
              <a:t>-je le clos de ma </a:t>
            </a:r>
            <a:r>
              <a:rPr lang="en-GB" sz="2000" dirty="0" err="1"/>
              <a:t>pauvre</a:t>
            </a:r>
            <a:r>
              <a:rPr lang="en-GB" sz="2000" dirty="0"/>
              <a:t> </a:t>
            </a:r>
            <a:r>
              <a:rPr lang="en-GB" sz="2000" dirty="0" err="1"/>
              <a:t>maison</a:t>
            </a:r>
            <a:r>
              <a:rPr lang="en-GB" sz="2000" dirty="0"/>
              <a:t>,</a:t>
            </a:r>
          </a:p>
          <a:p>
            <a:r>
              <a:rPr lang="en-GB" sz="2000" dirty="0"/>
              <a:t>Qui </a:t>
            </a:r>
            <a:r>
              <a:rPr lang="en-GB" sz="2000" dirty="0" err="1"/>
              <a:t>m'est</a:t>
            </a:r>
            <a:r>
              <a:rPr lang="en-GB" sz="2000" dirty="0"/>
              <a:t> </a:t>
            </a:r>
            <a:r>
              <a:rPr lang="en-GB" sz="2000" dirty="0" err="1"/>
              <a:t>une</a:t>
            </a:r>
            <a:r>
              <a:rPr lang="en-GB" sz="2000" dirty="0"/>
              <a:t> province, et beaucoup </a:t>
            </a:r>
            <a:r>
              <a:rPr lang="en-GB" sz="2000" dirty="0" err="1"/>
              <a:t>davantage</a:t>
            </a:r>
            <a:r>
              <a:rPr lang="en-GB" sz="2000" dirty="0"/>
              <a:t> ?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Plus me </a:t>
            </a:r>
            <a:r>
              <a:rPr lang="en-GB" sz="2000" dirty="0" err="1"/>
              <a:t>plaît</a:t>
            </a:r>
            <a:r>
              <a:rPr lang="en-GB" sz="2000" dirty="0"/>
              <a:t> le </a:t>
            </a:r>
            <a:r>
              <a:rPr lang="en-GB" sz="2000" dirty="0" err="1"/>
              <a:t>séjour</a:t>
            </a:r>
            <a:r>
              <a:rPr lang="en-GB" sz="2000" dirty="0"/>
              <a:t> </a:t>
            </a:r>
            <a:r>
              <a:rPr lang="en-GB" sz="2000" dirty="0" err="1"/>
              <a:t>qu'ont</a:t>
            </a:r>
            <a:r>
              <a:rPr lang="en-GB" sz="2000" dirty="0"/>
              <a:t> </a:t>
            </a:r>
            <a:r>
              <a:rPr lang="en-GB" sz="2000" dirty="0" err="1"/>
              <a:t>bâti</a:t>
            </a:r>
            <a:r>
              <a:rPr lang="en-GB" sz="2000" dirty="0"/>
              <a:t> </a:t>
            </a:r>
            <a:r>
              <a:rPr lang="en-GB" sz="2000" dirty="0" err="1"/>
              <a:t>mes</a:t>
            </a:r>
            <a:r>
              <a:rPr lang="en-GB" sz="2000" dirty="0"/>
              <a:t> </a:t>
            </a:r>
            <a:r>
              <a:rPr lang="en-GB" sz="2000" dirty="0" err="1"/>
              <a:t>aïeux</a:t>
            </a:r>
            <a:r>
              <a:rPr lang="en-GB" sz="2000" dirty="0"/>
              <a:t>,</a:t>
            </a:r>
          </a:p>
          <a:p>
            <a:r>
              <a:rPr lang="en-GB" sz="2000" dirty="0" err="1"/>
              <a:t>Que</a:t>
            </a:r>
            <a:r>
              <a:rPr lang="en-GB" sz="2000" dirty="0"/>
              <a:t> des </a:t>
            </a:r>
            <a:r>
              <a:rPr lang="en-GB" sz="2000" dirty="0" err="1"/>
              <a:t>palais</a:t>
            </a:r>
            <a:r>
              <a:rPr lang="en-GB" sz="2000" dirty="0"/>
              <a:t> Romains le front </a:t>
            </a:r>
            <a:r>
              <a:rPr lang="en-GB" sz="2000" dirty="0" err="1"/>
              <a:t>audacieux</a:t>
            </a:r>
            <a:r>
              <a:rPr lang="en-GB" sz="2000" dirty="0"/>
              <a:t>,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Plus </a:t>
            </a:r>
            <a:r>
              <a:rPr lang="en-GB" sz="2000" dirty="0" err="1"/>
              <a:t>que</a:t>
            </a:r>
            <a:r>
              <a:rPr lang="en-GB" sz="2000" dirty="0"/>
              <a:t> le </a:t>
            </a:r>
            <a:r>
              <a:rPr lang="en-GB" sz="2000" dirty="0" err="1"/>
              <a:t>marbre</a:t>
            </a:r>
            <a:r>
              <a:rPr lang="en-GB" sz="2000" dirty="0"/>
              <a:t> </a:t>
            </a:r>
            <a:r>
              <a:rPr lang="en-GB" sz="2000" dirty="0" err="1"/>
              <a:t>dur</a:t>
            </a:r>
            <a:r>
              <a:rPr lang="en-GB" sz="2000" dirty="0"/>
              <a:t> me </a:t>
            </a:r>
            <a:r>
              <a:rPr lang="en-GB" sz="2000" dirty="0" err="1"/>
              <a:t>plaît</a:t>
            </a:r>
            <a:r>
              <a:rPr lang="en-GB" sz="2000" dirty="0"/>
              <a:t> </a:t>
            </a:r>
            <a:r>
              <a:rPr lang="en-GB" sz="2000" dirty="0" err="1"/>
              <a:t>l'ardoise</a:t>
            </a:r>
            <a:r>
              <a:rPr lang="en-GB" sz="2000" dirty="0"/>
              <a:t> fine:</a:t>
            </a:r>
          </a:p>
          <a:p>
            <a:r>
              <a:rPr lang="en-GB" sz="2000" dirty="0"/>
              <a:t>Plus </a:t>
            </a:r>
            <a:r>
              <a:rPr lang="en-GB" sz="2000" dirty="0" err="1"/>
              <a:t>mon</a:t>
            </a:r>
            <a:r>
              <a:rPr lang="en-GB" sz="2000" dirty="0"/>
              <a:t> Loir </a:t>
            </a:r>
            <a:r>
              <a:rPr lang="en-GB" sz="2000" dirty="0" err="1"/>
              <a:t>gaulois</a:t>
            </a:r>
            <a:r>
              <a:rPr lang="en-GB" sz="2000" dirty="0"/>
              <a:t>, </a:t>
            </a:r>
            <a:r>
              <a:rPr lang="en-GB" sz="2000" dirty="0" err="1"/>
              <a:t>que</a:t>
            </a:r>
            <a:r>
              <a:rPr lang="en-GB" sz="2000" dirty="0"/>
              <a:t> le </a:t>
            </a:r>
            <a:r>
              <a:rPr lang="en-GB" sz="2000" dirty="0" err="1"/>
              <a:t>Tibre</a:t>
            </a:r>
            <a:r>
              <a:rPr lang="en-GB" sz="2000" dirty="0"/>
              <a:t> </a:t>
            </a:r>
            <a:r>
              <a:rPr lang="en-GB" sz="2000" dirty="0" err="1"/>
              <a:t>latin</a:t>
            </a:r>
            <a:r>
              <a:rPr lang="en-GB" sz="2000" dirty="0"/>
              <a:t>,</a:t>
            </a:r>
          </a:p>
          <a:p>
            <a:r>
              <a:rPr lang="en-GB" sz="2000" dirty="0"/>
              <a:t>Plus </a:t>
            </a:r>
            <a:r>
              <a:rPr lang="en-GB" sz="2000" dirty="0" err="1"/>
              <a:t>mon</a:t>
            </a:r>
            <a:r>
              <a:rPr lang="en-GB" sz="2000" dirty="0"/>
              <a:t> petit </a:t>
            </a:r>
            <a:r>
              <a:rPr lang="en-GB" sz="2000" dirty="0" err="1"/>
              <a:t>Liré</a:t>
            </a:r>
            <a:r>
              <a:rPr lang="en-GB" sz="2000" dirty="0"/>
              <a:t>, </a:t>
            </a:r>
            <a:r>
              <a:rPr lang="en-GB" sz="2000" dirty="0" err="1"/>
              <a:t>que</a:t>
            </a:r>
            <a:r>
              <a:rPr lang="en-GB" sz="2000" dirty="0"/>
              <a:t> le </a:t>
            </a:r>
            <a:r>
              <a:rPr lang="en-GB" sz="2000" dirty="0" err="1"/>
              <a:t>mont</a:t>
            </a:r>
            <a:r>
              <a:rPr lang="en-GB" sz="2000" dirty="0"/>
              <a:t> </a:t>
            </a:r>
            <a:r>
              <a:rPr lang="en-GB" sz="2000" dirty="0" err="1"/>
              <a:t>Palatin</a:t>
            </a:r>
            <a:r>
              <a:rPr lang="en-GB" sz="2000" dirty="0"/>
              <a:t>,</a:t>
            </a:r>
          </a:p>
          <a:p>
            <a:r>
              <a:rPr lang="en-GB" sz="2000" dirty="0"/>
              <a:t>Et plus </a:t>
            </a:r>
            <a:r>
              <a:rPr lang="en-GB" sz="2000" dirty="0" err="1"/>
              <a:t>que</a:t>
            </a:r>
            <a:r>
              <a:rPr lang="en-GB" sz="2000" dirty="0"/>
              <a:t> </a:t>
            </a:r>
            <a:r>
              <a:rPr lang="en-GB" sz="2000" dirty="0" err="1"/>
              <a:t>l'air</a:t>
            </a:r>
            <a:r>
              <a:rPr lang="en-GB" sz="2000" dirty="0"/>
              <a:t> </a:t>
            </a:r>
            <a:r>
              <a:rPr lang="en-GB" sz="2000" dirty="0" err="1"/>
              <a:t>marin</a:t>
            </a:r>
            <a:r>
              <a:rPr lang="en-GB" sz="2000" dirty="0"/>
              <a:t> la douceur </a:t>
            </a:r>
            <a:r>
              <a:rPr lang="en-GB" sz="2000" dirty="0" err="1"/>
              <a:t>angevine</a:t>
            </a:r>
            <a:r>
              <a:rPr lang="en-GB" sz="2000" dirty="0"/>
              <a:t>.     </a:t>
            </a:r>
            <a:r>
              <a:rPr lang="en-GB" dirty="0"/>
              <a:t>                      </a:t>
            </a:r>
          </a:p>
        </p:txBody>
      </p:sp>
    </p:spTree>
    <p:extLst>
      <p:ext uri="{BB962C8B-B14F-4D97-AF65-F5344CB8AC3E}">
        <p14:creationId xmlns:p14="http://schemas.microsoft.com/office/powerpoint/2010/main" val="35317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16632"/>
            <a:ext cx="4392488" cy="61206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Блажен, кто странствовал подобно Одиссею,</a:t>
            </a:r>
          </a:p>
          <a:p>
            <a:pPr marL="0" indent="0">
              <a:buNone/>
            </a:pPr>
            <a:r>
              <a:rPr lang="ru-RU" dirty="0"/>
              <a:t>В Колхиду парус вел за золотым руном</a:t>
            </a:r>
          </a:p>
          <a:p>
            <a:pPr marL="0" indent="0">
              <a:buNone/>
            </a:pPr>
            <a:r>
              <a:rPr lang="ru-RU" dirty="0"/>
              <a:t>И, мудрый опытом, вернулся в отчий дом</a:t>
            </a:r>
          </a:p>
          <a:p>
            <a:pPr marL="0" indent="0">
              <a:buNone/>
            </a:pPr>
            <a:r>
              <a:rPr lang="ru-RU" dirty="0"/>
              <a:t>Остаток дней земных прожить с родней своею;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Когда же те места я посетить сумею,</a:t>
            </a:r>
          </a:p>
          <a:p>
            <a:pPr marL="0" indent="0">
              <a:buNone/>
            </a:pPr>
            <a:r>
              <a:rPr lang="ru-RU" dirty="0"/>
              <a:t>Где каждый камешек мне с детских лет знаком,</a:t>
            </a:r>
          </a:p>
          <a:p>
            <a:pPr marL="0" indent="0">
              <a:buNone/>
            </a:pPr>
            <a:r>
              <a:rPr lang="ru-RU" dirty="0"/>
              <a:t>Увидеть комнату с уютным камельком,</a:t>
            </a:r>
          </a:p>
          <a:p>
            <a:pPr marL="0" indent="0">
              <a:buNone/>
            </a:pPr>
            <a:r>
              <a:rPr lang="ru-RU" dirty="0"/>
              <a:t>Где целым княжеством, где царством я владею?..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За это скромное наследие отцов</a:t>
            </a:r>
          </a:p>
          <a:p>
            <a:pPr marL="0" indent="0">
              <a:buNone/>
            </a:pPr>
            <a:r>
              <a:rPr lang="ru-RU" dirty="0"/>
              <a:t>Я отдал бы весь блеск прославленных дворцов</a:t>
            </a:r>
          </a:p>
          <a:p>
            <a:pPr marL="0" indent="0">
              <a:buNone/>
            </a:pPr>
            <a:r>
              <a:rPr lang="ru-RU" dirty="0"/>
              <a:t>И все их мраморы — за шифер кровли старой,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 весь латинский Тибр, и гордый </a:t>
            </a:r>
            <a:r>
              <a:rPr lang="ru-RU" dirty="0" err="1"/>
              <a:t>Палатин</a:t>
            </a:r>
            <a:r>
              <a:rPr lang="ru-RU" dirty="0"/>
              <a:t> —</a:t>
            </a:r>
          </a:p>
          <a:p>
            <a:pPr marL="0" indent="0">
              <a:buNone/>
            </a:pPr>
            <a:r>
              <a:rPr lang="ru-RU" dirty="0"/>
              <a:t>За галльский ручеек, за мой Лире один,</a:t>
            </a:r>
          </a:p>
          <a:p>
            <a:pPr marL="0" indent="0">
              <a:buNone/>
            </a:pPr>
            <a:r>
              <a:rPr lang="ru-RU" dirty="0"/>
              <a:t>И весь их шумный Рим — за домик над Луарой.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(Пер. В. </a:t>
            </a:r>
            <a:r>
              <a:rPr lang="ru-RU" dirty="0" err="1"/>
              <a:t>Левика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179388" y="115888"/>
            <a:ext cx="4320604" cy="57613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/>
              <a:t>Heureux qui, comme Ulysse, a fait un beau voyage,</a:t>
            </a:r>
          </a:p>
          <a:p>
            <a:pPr marL="0" indent="0">
              <a:buNone/>
            </a:pPr>
            <a:r>
              <a:rPr lang="fr-FR" dirty="0"/>
              <a:t>Ou comme cestuy-là qui conquit la toison,</a:t>
            </a:r>
          </a:p>
          <a:p>
            <a:pPr marL="0" indent="0">
              <a:buNone/>
            </a:pPr>
            <a:r>
              <a:rPr lang="fr-FR" dirty="0"/>
              <a:t>Et puis est retourné, plein d'usage et raison,</a:t>
            </a:r>
          </a:p>
          <a:p>
            <a:pPr marL="0" indent="0">
              <a:buNone/>
            </a:pPr>
            <a:r>
              <a:rPr lang="fr-FR" dirty="0"/>
              <a:t>Vivre entre ses parents le reste de son âge !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Quand reverrai-je, hélas, de mon petit village</a:t>
            </a:r>
          </a:p>
          <a:p>
            <a:pPr marL="0" indent="0">
              <a:buNone/>
            </a:pPr>
            <a:r>
              <a:rPr lang="fr-FR" dirty="0"/>
              <a:t>Fumer la cheminée, et en quelle saison</a:t>
            </a:r>
          </a:p>
          <a:p>
            <a:pPr marL="0" indent="0">
              <a:buNone/>
            </a:pPr>
            <a:r>
              <a:rPr lang="fr-FR" dirty="0"/>
              <a:t>Reverrai-je le clos de ma pauvre maison,</a:t>
            </a:r>
          </a:p>
          <a:p>
            <a:pPr marL="0" indent="0">
              <a:buNone/>
            </a:pPr>
            <a:r>
              <a:rPr lang="fr-FR" dirty="0"/>
              <a:t>Qui m'est une province, et beaucoup davantage ?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Plus me plaît le séjour qu'ont bâti mes aïeux,</a:t>
            </a:r>
          </a:p>
          <a:p>
            <a:pPr marL="0" indent="0">
              <a:buNone/>
            </a:pPr>
            <a:r>
              <a:rPr lang="fr-FR" dirty="0"/>
              <a:t>Que des palais Romains le front audacieux,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Plus que le marbre dur me plaît l'ardoise fine:</a:t>
            </a:r>
          </a:p>
          <a:p>
            <a:pPr marL="0" indent="0">
              <a:buNone/>
            </a:pPr>
            <a:r>
              <a:rPr lang="fr-FR" dirty="0"/>
              <a:t>Plus mon Loir gaulois, que le Tibre latin,</a:t>
            </a:r>
          </a:p>
          <a:p>
            <a:pPr marL="0" indent="0">
              <a:buNone/>
            </a:pPr>
            <a:r>
              <a:rPr lang="fr-FR" dirty="0"/>
              <a:t>Plus mon petit Liré, que le mont Palatin,</a:t>
            </a:r>
          </a:p>
          <a:p>
            <a:pPr marL="0" indent="0">
              <a:buNone/>
            </a:pPr>
            <a:r>
              <a:rPr lang="fr-FR" dirty="0"/>
              <a:t>Et plus que l'air marin la douceur angevine.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7346"/>
            <a:ext cx="69847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                          </a:t>
            </a:r>
            <a:r>
              <a:rPr lang="en-GB" b="1" dirty="0" smtClean="0"/>
              <a:t> Edmund </a:t>
            </a:r>
            <a:r>
              <a:rPr lang="en-GB" b="1" dirty="0"/>
              <a:t>Spencer (1552-1599) </a:t>
            </a:r>
            <a:r>
              <a:rPr lang="en-GB" dirty="0" smtClean="0"/>
              <a:t> </a:t>
            </a:r>
          </a:p>
          <a:p>
            <a:r>
              <a:rPr lang="en-GB" sz="2000" dirty="0" smtClean="0"/>
              <a:t>                           </a:t>
            </a:r>
          </a:p>
          <a:p>
            <a:r>
              <a:rPr lang="en-GB" sz="2000" dirty="0"/>
              <a:t>One day I wrote her name upon the strand, </a:t>
            </a:r>
            <a:br>
              <a:rPr lang="en-GB" sz="2000" dirty="0"/>
            </a:br>
            <a:r>
              <a:rPr lang="en-GB" sz="2000" dirty="0"/>
              <a:t>but came the waves and washed it away: </a:t>
            </a:r>
            <a:br>
              <a:rPr lang="en-GB" sz="2000" dirty="0"/>
            </a:br>
            <a:r>
              <a:rPr lang="en-GB" sz="2000" dirty="0"/>
              <a:t>again I wrote it with a second hand, </a:t>
            </a:r>
            <a:br>
              <a:rPr lang="en-GB" sz="2000" dirty="0"/>
            </a:br>
            <a:r>
              <a:rPr lang="en-GB" sz="2000" dirty="0"/>
              <a:t>but came the tide, and made my pains his prey. </a:t>
            </a:r>
          </a:p>
          <a:p>
            <a:endParaRPr lang="en-GB" sz="2000" dirty="0"/>
          </a:p>
          <a:p>
            <a:r>
              <a:rPr lang="en-GB" sz="2000" dirty="0" smtClean="0"/>
              <a:t>Vain </a:t>
            </a:r>
            <a:r>
              <a:rPr lang="en-GB" sz="2000" dirty="0"/>
              <a:t>man, said she, that </a:t>
            </a:r>
            <a:r>
              <a:rPr lang="en-GB" sz="2000" dirty="0" err="1"/>
              <a:t>dost</a:t>
            </a:r>
            <a:r>
              <a:rPr lang="en-GB" sz="2000" dirty="0"/>
              <a:t> in vain assay, </a:t>
            </a:r>
            <a:br>
              <a:rPr lang="en-GB" sz="2000" dirty="0"/>
            </a:br>
            <a:r>
              <a:rPr lang="en-GB" sz="2000" dirty="0"/>
              <a:t>a mortal thing so to immortalize, </a:t>
            </a:r>
            <a:br>
              <a:rPr lang="en-GB" sz="2000" dirty="0"/>
            </a:br>
            <a:r>
              <a:rPr lang="en-GB" sz="2000" dirty="0"/>
              <a:t>for I my self shall like to this decay, </a:t>
            </a:r>
            <a:br>
              <a:rPr lang="en-GB" sz="2000" dirty="0"/>
            </a:br>
            <a:r>
              <a:rPr lang="en-GB" sz="2000" dirty="0"/>
              <a:t>and eek my name be wiped out likewise. </a:t>
            </a:r>
          </a:p>
          <a:p>
            <a:endParaRPr lang="en-GB" sz="2000" dirty="0"/>
          </a:p>
          <a:p>
            <a:r>
              <a:rPr lang="en-GB" sz="2000" dirty="0"/>
              <a:t>Not so, (</a:t>
            </a:r>
            <a:r>
              <a:rPr lang="en-GB" sz="2000" dirty="0" err="1"/>
              <a:t>quoth</a:t>
            </a:r>
            <a:r>
              <a:rPr lang="en-GB" sz="2000" dirty="0"/>
              <a:t> I) let baser things devise, </a:t>
            </a:r>
            <a:br>
              <a:rPr lang="en-GB" sz="2000" dirty="0"/>
            </a:br>
            <a:r>
              <a:rPr lang="en-GB" sz="2000" dirty="0"/>
              <a:t>to die in dust, but you shall live by fame: </a:t>
            </a:r>
            <a:br>
              <a:rPr lang="en-GB" sz="2000" dirty="0"/>
            </a:br>
            <a:r>
              <a:rPr lang="en-GB" sz="2000" dirty="0"/>
              <a:t>my verse your virtues rare shall eternize, </a:t>
            </a:r>
            <a:br>
              <a:rPr lang="en-GB" sz="2000" dirty="0"/>
            </a:br>
            <a:r>
              <a:rPr lang="en-GB" sz="2000" dirty="0"/>
              <a:t>and in the heavens write your glorious name. </a:t>
            </a:r>
          </a:p>
          <a:p>
            <a:endParaRPr lang="en-GB" sz="2000" dirty="0"/>
          </a:p>
          <a:p>
            <a:r>
              <a:rPr lang="en-GB" sz="2000" dirty="0" smtClean="0"/>
              <a:t>Where </a:t>
            </a:r>
            <a:r>
              <a:rPr lang="en-GB" sz="2000" dirty="0"/>
              <a:t>when as death shall all the world subdue, </a:t>
            </a:r>
            <a:br>
              <a:rPr lang="en-GB" sz="2000" dirty="0"/>
            </a:br>
            <a:r>
              <a:rPr lang="en-GB" sz="2000" dirty="0"/>
              <a:t>our love shall live, and later life renew.</a:t>
            </a:r>
          </a:p>
        </p:txBody>
      </p:sp>
    </p:spTree>
    <p:extLst>
      <p:ext uri="{BB962C8B-B14F-4D97-AF65-F5344CB8AC3E}">
        <p14:creationId xmlns:p14="http://schemas.microsoft.com/office/powerpoint/2010/main" val="40860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1415</Words>
  <Application>Microsoft Office PowerPoint</Application>
  <PresentationFormat>Экран (4:3)</PresentationFormat>
  <Paragraphs>494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Сонет Sonnet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Соннет</dc:title>
  <dc:creator>11</dc:creator>
  <cp:lastModifiedBy>11</cp:lastModifiedBy>
  <cp:revision>19</cp:revision>
  <dcterms:created xsi:type="dcterms:W3CDTF">2014-03-13T09:53:02Z</dcterms:created>
  <dcterms:modified xsi:type="dcterms:W3CDTF">2014-03-13T17:38:12Z</dcterms:modified>
</cp:coreProperties>
</file>